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340" r:id="rId3"/>
    <p:sldId id="342" r:id="rId4"/>
    <p:sldId id="271" r:id="rId5"/>
    <p:sldId id="315" r:id="rId6"/>
    <p:sldId id="275" r:id="rId7"/>
    <p:sldId id="276" r:id="rId8"/>
    <p:sldId id="277" r:id="rId9"/>
    <p:sldId id="305" r:id="rId10"/>
    <p:sldId id="316" r:id="rId11"/>
    <p:sldId id="328" r:id="rId12"/>
    <p:sldId id="329" r:id="rId13"/>
    <p:sldId id="330" r:id="rId14"/>
    <p:sldId id="331" r:id="rId15"/>
    <p:sldId id="332" r:id="rId16"/>
    <p:sldId id="317" r:id="rId17"/>
    <p:sldId id="343" r:id="rId18"/>
    <p:sldId id="318" r:id="rId19"/>
    <p:sldId id="347" r:id="rId20"/>
    <p:sldId id="344" r:id="rId21"/>
    <p:sldId id="345" r:id="rId22"/>
    <p:sldId id="319" r:id="rId23"/>
    <p:sldId id="320" r:id="rId24"/>
    <p:sldId id="333" r:id="rId25"/>
    <p:sldId id="334" r:id="rId26"/>
    <p:sldId id="335" r:id="rId27"/>
    <p:sldId id="321" r:id="rId28"/>
    <p:sldId id="322" r:id="rId29"/>
    <p:sldId id="323" r:id="rId30"/>
    <p:sldId id="324" r:id="rId31"/>
    <p:sldId id="325" r:id="rId32"/>
    <p:sldId id="326" r:id="rId33"/>
    <p:sldId id="312" r:id="rId34"/>
    <p:sldId id="313" r:id="rId35"/>
    <p:sldId id="280" r:id="rId36"/>
    <p:sldId id="301" r:id="rId37"/>
    <p:sldId id="281" r:id="rId38"/>
    <p:sldId id="282" r:id="rId39"/>
    <p:sldId id="283" r:id="rId40"/>
    <p:sldId id="285" r:id="rId41"/>
    <p:sldId id="284" r:id="rId42"/>
    <p:sldId id="286" r:id="rId43"/>
    <p:sldId id="295" r:id="rId44"/>
    <p:sldId id="297" r:id="rId45"/>
    <p:sldId id="298" r:id="rId46"/>
    <p:sldId id="299" r:id="rId47"/>
    <p:sldId id="300" r:id="rId48"/>
    <p:sldId id="302" r:id="rId49"/>
    <p:sldId id="303" r:id="rId50"/>
    <p:sldId id="270"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p:cViewPr varScale="1">
        <p:scale>
          <a:sx n="114" d="100"/>
          <a:sy n="114" d="100"/>
        </p:scale>
        <p:origin x="156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0B7E88-26E4-43D3-90B0-0F0C87A751F1}" type="doc">
      <dgm:prSet loTypeId="urn:microsoft.com/office/officeart/2005/8/layout/arrow6" loCatId="process" qsTypeId="urn:microsoft.com/office/officeart/2005/8/quickstyle/simple5" qsCatId="simple" csTypeId="urn:microsoft.com/office/officeart/2005/8/colors/accent6_2" csCatId="accent6" phldr="1"/>
      <dgm:spPr/>
      <dgm:t>
        <a:bodyPr/>
        <a:lstStyle/>
        <a:p>
          <a:endParaRPr lang="zh-TW" altLang="en-US"/>
        </a:p>
      </dgm:t>
    </dgm:pt>
    <dgm:pt modelId="{1138E7C6-899C-40AA-997D-94398B809E5A}">
      <dgm:prSet phldrT="[文字]" custT="1"/>
      <dgm:spPr/>
      <dgm:t>
        <a:bodyPr/>
        <a:lstStyle/>
        <a:p>
          <a:r>
            <a:rPr lang="en-US" altLang="zh-TW" sz="2000" b="1" dirty="0">
              <a:effectLst/>
              <a:latin typeface="微軟正黑體" pitchFamily="34" charset="-120"/>
              <a:ea typeface="微軟正黑體" pitchFamily="34" charset="-120"/>
            </a:rPr>
            <a:t>Key factors</a:t>
          </a:r>
          <a:endParaRPr lang="zh-TW" altLang="en-US" sz="2000" dirty="0">
            <a:latin typeface="微軟正黑體" pitchFamily="34" charset="-120"/>
            <a:ea typeface="微軟正黑體" pitchFamily="34" charset="-120"/>
          </a:endParaRPr>
        </a:p>
      </dgm:t>
    </dgm:pt>
    <dgm:pt modelId="{D4318A31-8E06-4A70-AEDF-97B77D7C4A57}" type="parTrans" cxnId="{E4350419-702E-45B5-9C57-AC92F36B4182}">
      <dgm:prSet/>
      <dgm:spPr/>
      <dgm:t>
        <a:bodyPr/>
        <a:lstStyle/>
        <a:p>
          <a:endParaRPr lang="zh-TW" altLang="en-US" sz="800"/>
        </a:p>
      </dgm:t>
    </dgm:pt>
    <dgm:pt modelId="{2194357D-BC7A-413E-A731-7721E3FAB448}" type="sibTrans" cxnId="{E4350419-702E-45B5-9C57-AC92F36B4182}">
      <dgm:prSet/>
      <dgm:spPr/>
      <dgm:t>
        <a:bodyPr/>
        <a:lstStyle/>
        <a:p>
          <a:endParaRPr lang="zh-TW" altLang="en-US" sz="800"/>
        </a:p>
      </dgm:t>
    </dgm:pt>
    <dgm:pt modelId="{9F2FE863-C833-4680-852E-2C3424B88E21}">
      <dgm:prSet phldrT="[文字]" custT="1"/>
      <dgm:spPr/>
      <dgm:t>
        <a:bodyPr/>
        <a:lstStyle/>
        <a:p>
          <a:r>
            <a:rPr lang="en-US" altLang="zh-TW" sz="2000" b="1" dirty="0">
              <a:latin typeface="微軟正黑體" pitchFamily="34" charset="-120"/>
              <a:ea typeface="微軟正黑體" pitchFamily="34" charset="-120"/>
            </a:rPr>
            <a:t>Disease</a:t>
          </a:r>
          <a:endParaRPr lang="zh-TW" altLang="en-US" sz="2000" b="1" dirty="0">
            <a:latin typeface="微軟正黑體" pitchFamily="34" charset="-120"/>
            <a:ea typeface="微軟正黑體" pitchFamily="34" charset="-120"/>
          </a:endParaRPr>
        </a:p>
      </dgm:t>
    </dgm:pt>
    <dgm:pt modelId="{824FF1DF-129E-4B3A-A863-57937B5C5546}" type="parTrans" cxnId="{0848EE6E-A7E6-40D4-89E0-A0E2F57FE9A9}">
      <dgm:prSet/>
      <dgm:spPr/>
      <dgm:t>
        <a:bodyPr/>
        <a:lstStyle/>
        <a:p>
          <a:endParaRPr lang="zh-TW" altLang="en-US" sz="800"/>
        </a:p>
      </dgm:t>
    </dgm:pt>
    <dgm:pt modelId="{3D74AEF9-D7EA-41BF-A739-96DFBF6916D2}" type="sibTrans" cxnId="{0848EE6E-A7E6-40D4-89E0-A0E2F57FE9A9}">
      <dgm:prSet/>
      <dgm:spPr/>
      <dgm:t>
        <a:bodyPr/>
        <a:lstStyle/>
        <a:p>
          <a:endParaRPr lang="zh-TW" altLang="en-US" sz="800"/>
        </a:p>
      </dgm:t>
    </dgm:pt>
    <dgm:pt modelId="{1BBB3FB6-B838-45E0-8347-9A5C311E54EA}" type="pres">
      <dgm:prSet presAssocID="{1C0B7E88-26E4-43D3-90B0-0F0C87A751F1}" presName="compositeShape" presStyleCnt="0">
        <dgm:presLayoutVars>
          <dgm:chMax val="2"/>
          <dgm:dir/>
          <dgm:resizeHandles val="exact"/>
        </dgm:presLayoutVars>
      </dgm:prSet>
      <dgm:spPr/>
    </dgm:pt>
    <dgm:pt modelId="{515C0764-55E4-48CE-9C01-583E5714CA76}" type="pres">
      <dgm:prSet presAssocID="{1C0B7E88-26E4-43D3-90B0-0F0C87A751F1}" presName="ribbon" presStyleLbl="node1" presStyleIdx="0" presStyleCnt="1" custLinFactNeighborX="1136" custLinFactNeighborY="1707"/>
      <dgm:spPr/>
    </dgm:pt>
    <dgm:pt modelId="{0F064F4B-9204-4BD1-B707-211B04C0057D}" type="pres">
      <dgm:prSet presAssocID="{1C0B7E88-26E4-43D3-90B0-0F0C87A751F1}" presName="leftArrowText" presStyleLbl="node1" presStyleIdx="0" presStyleCnt="1">
        <dgm:presLayoutVars>
          <dgm:chMax val="0"/>
          <dgm:bulletEnabled val="1"/>
        </dgm:presLayoutVars>
      </dgm:prSet>
      <dgm:spPr/>
    </dgm:pt>
    <dgm:pt modelId="{0E8E3A9E-05F7-4BA5-9098-34A4D143D3D0}" type="pres">
      <dgm:prSet presAssocID="{1C0B7E88-26E4-43D3-90B0-0F0C87A751F1}" presName="rightArrowText" presStyleLbl="node1" presStyleIdx="0" presStyleCnt="1">
        <dgm:presLayoutVars>
          <dgm:chMax val="0"/>
          <dgm:bulletEnabled val="1"/>
        </dgm:presLayoutVars>
      </dgm:prSet>
      <dgm:spPr/>
    </dgm:pt>
  </dgm:ptLst>
  <dgm:cxnLst>
    <dgm:cxn modelId="{E4350419-702E-45B5-9C57-AC92F36B4182}" srcId="{1C0B7E88-26E4-43D3-90B0-0F0C87A751F1}" destId="{1138E7C6-899C-40AA-997D-94398B809E5A}" srcOrd="0" destOrd="0" parTransId="{D4318A31-8E06-4A70-AEDF-97B77D7C4A57}" sibTransId="{2194357D-BC7A-413E-A731-7721E3FAB448}"/>
    <dgm:cxn modelId="{0848EE6E-A7E6-40D4-89E0-A0E2F57FE9A9}" srcId="{1C0B7E88-26E4-43D3-90B0-0F0C87A751F1}" destId="{9F2FE863-C833-4680-852E-2C3424B88E21}" srcOrd="1" destOrd="0" parTransId="{824FF1DF-129E-4B3A-A863-57937B5C5546}" sibTransId="{3D74AEF9-D7EA-41BF-A739-96DFBF6916D2}"/>
    <dgm:cxn modelId="{5D319184-0C5E-4D41-A1F2-D9DFBCE3D2D6}" type="presOf" srcId="{1C0B7E88-26E4-43D3-90B0-0F0C87A751F1}" destId="{1BBB3FB6-B838-45E0-8347-9A5C311E54EA}" srcOrd="0" destOrd="0" presId="urn:microsoft.com/office/officeart/2005/8/layout/arrow6"/>
    <dgm:cxn modelId="{6A8AA69F-154F-4C59-8F4E-5473887C638A}" type="presOf" srcId="{1138E7C6-899C-40AA-997D-94398B809E5A}" destId="{0F064F4B-9204-4BD1-B707-211B04C0057D}" srcOrd="0" destOrd="0" presId="urn:microsoft.com/office/officeart/2005/8/layout/arrow6"/>
    <dgm:cxn modelId="{52250DAB-D455-4300-9861-F3ABF90C2065}" type="presOf" srcId="{9F2FE863-C833-4680-852E-2C3424B88E21}" destId="{0E8E3A9E-05F7-4BA5-9098-34A4D143D3D0}" srcOrd="0" destOrd="0" presId="urn:microsoft.com/office/officeart/2005/8/layout/arrow6"/>
    <dgm:cxn modelId="{489EB584-3065-4CED-A225-7764752187B1}" type="presParOf" srcId="{1BBB3FB6-B838-45E0-8347-9A5C311E54EA}" destId="{515C0764-55E4-48CE-9C01-583E5714CA76}" srcOrd="0" destOrd="0" presId="urn:microsoft.com/office/officeart/2005/8/layout/arrow6"/>
    <dgm:cxn modelId="{3BEC275B-370A-49A2-8BE4-48165555C907}" type="presParOf" srcId="{1BBB3FB6-B838-45E0-8347-9A5C311E54EA}" destId="{0F064F4B-9204-4BD1-B707-211B04C0057D}" srcOrd="1" destOrd="0" presId="urn:microsoft.com/office/officeart/2005/8/layout/arrow6"/>
    <dgm:cxn modelId="{C97CAE04-CFEA-4E82-AD33-8C75BDCC9B70}" type="presParOf" srcId="{1BBB3FB6-B838-45E0-8347-9A5C311E54EA}" destId="{0E8E3A9E-05F7-4BA5-9098-34A4D143D3D0}"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452AFC-F4DC-4C70-98E3-4CB24C681B60}"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en-US"/>
        </a:p>
      </dgm:t>
    </dgm:pt>
    <dgm:pt modelId="{4D1857EC-1411-4F5E-BD2E-753978FBACC4}">
      <dgm:prSet phldrT="[Text]"/>
      <dgm:spPr/>
      <dgm:t>
        <a:bodyPr/>
        <a:lstStyle/>
        <a:p>
          <a:r>
            <a:rPr lang="en-US" dirty="0"/>
            <a:t>Book</a:t>
          </a:r>
        </a:p>
      </dgm:t>
    </dgm:pt>
    <dgm:pt modelId="{6F25B661-4DF7-4002-ABC1-65704C5F7C61}" type="parTrans" cxnId="{58EC2ED3-693A-4F86-9A20-21B7D08394BD}">
      <dgm:prSet/>
      <dgm:spPr/>
      <dgm:t>
        <a:bodyPr/>
        <a:lstStyle/>
        <a:p>
          <a:endParaRPr lang="en-US"/>
        </a:p>
      </dgm:t>
    </dgm:pt>
    <dgm:pt modelId="{E68376E9-A384-42BC-B2A6-AE786C74F72C}" type="sibTrans" cxnId="{58EC2ED3-693A-4F86-9A20-21B7D08394BD}">
      <dgm:prSet/>
      <dgm:spPr/>
      <dgm:t>
        <a:bodyPr/>
        <a:lstStyle/>
        <a:p>
          <a:endParaRPr lang="en-US"/>
        </a:p>
      </dgm:t>
    </dgm:pt>
    <dgm:pt modelId="{A6F5EC4A-31D2-40BE-8D21-D2F345E40CE2}">
      <dgm:prSet phldrT="[Text]"/>
      <dgm:spPr/>
      <dgm:t>
        <a:bodyPr/>
        <a:lstStyle/>
        <a:p>
          <a:r>
            <a:rPr lang="en-US" dirty="0"/>
            <a:t>Authors</a:t>
          </a:r>
        </a:p>
      </dgm:t>
    </dgm:pt>
    <dgm:pt modelId="{7CF98035-A246-44A2-B277-7248CD1C07F9}" type="parTrans" cxnId="{783680AE-6EA4-4508-B1E6-866640541D3F}">
      <dgm:prSet/>
      <dgm:spPr/>
      <dgm:t>
        <a:bodyPr/>
        <a:lstStyle/>
        <a:p>
          <a:endParaRPr lang="en-US"/>
        </a:p>
      </dgm:t>
    </dgm:pt>
    <dgm:pt modelId="{5255914E-64CA-45AC-B01A-8D0DC36E74CF}" type="sibTrans" cxnId="{783680AE-6EA4-4508-B1E6-866640541D3F}">
      <dgm:prSet/>
      <dgm:spPr/>
      <dgm:t>
        <a:bodyPr/>
        <a:lstStyle/>
        <a:p>
          <a:endParaRPr lang="en-US"/>
        </a:p>
      </dgm:t>
    </dgm:pt>
    <dgm:pt modelId="{F0BAB6C8-69FE-4B09-BE1A-851138D8C7FC}">
      <dgm:prSet phldrT="[Text]"/>
      <dgm:spPr/>
      <dgm:t>
        <a:bodyPr/>
        <a:lstStyle/>
        <a:p>
          <a:r>
            <a:rPr lang="en-US" dirty="0"/>
            <a:t>Title</a:t>
          </a:r>
        </a:p>
      </dgm:t>
    </dgm:pt>
    <dgm:pt modelId="{A4F83018-0933-4E24-BC5E-97A60B0A7D78}" type="sibTrans" cxnId="{468F43C6-CB12-4C0F-884A-6A831B591D47}">
      <dgm:prSet/>
      <dgm:spPr/>
      <dgm:t>
        <a:bodyPr/>
        <a:lstStyle/>
        <a:p>
          <a:endParaRPr lang="en-US"/>
        </a:p>
      </dgm:t>
    </dgm:pt>
    <dgm:pt modelId="{CC8B129E-0B9B-44AF-9F1C-E20F3D6316BA}" type="parTrans" cxnId="{468F43C6-CB12-4C0F-884A-6A831B591D47}">
      <dgm:prSet/>
      <dgm:spPr/>
      <dgm:t>
        <a:bodyPr/>
        <a:lstStyle/>
        <a:p>
          <a:endParaRPr lang="en-US"/>
        </a:p>
      </dgm:t>
    </dgm:pt>
    <dgm:pt modelId="{913707A6-FB51-46A4-905C-1A1CA12C4CB1}">
      <dgm:prSet phldrT="[Text]"/>
      <dgm:spPr/>
      <dgm:t>
        <a:bodyPr/>
        <a:lstStyle/>
        <a:p>
          <a:r>
            <a:rPr lang="en-US" dirty="0"/>
            <a:t>Date</a:t>
          </a:r>
        </a:p>
      </dgm:t>
    </dgm:pt>
    <dgm:pt modelId="{11FED386-09B2-4931-A12C-3DEF00F4F916}" type="parTrans" cxnId="{93DBD51F-9D1E-4C4A-ADDA-4048B75F7162}">
      <dgm:prSet/>
      <dgm:spPr/>
      <dgm:t>
        <a:bodyPr/>
        <a:lstStyle/>
        <a:p>
          <a:endParaRPr lang="en-US"/>
        </a:p>
      </dgm:t>
    </dgm:pt>
    <dgm:pt modelId="{E07C7530-89CD-4BE7-886F-0B9EF418A881}" type="sibTrans" cxnId="{93DBD51F-9D1E-4C4A-ADDA-4048B75F7162}">
      <dgm:prSet/>
      <dgm:spPr/>
      <dgm:t>
        <a:bodyPr/>
        <a:lstStyle/>
        <a:p>
          <a:endParaRPr lang="en-US"/>
        </a:p>
      </dgm:t>
    </dgm:pt>
    <dgm:pt modelId="{742D3985-3025-4713-8927-B08FE972C4DF}">
      <dgm:prSet phldrT="[Text]"/>
      <dgm:spPr/>
      <dgm:t>
        <a:bodyPr/>
        <a:lstStyle/>
        <a:p>
          <a:r>
            <a:rPr lang="en-US" dirty="0"/>
            <a:t>Publisher</a:t>
          </a:r>
        </a:p>
      </dgm:t>
    </dgm:pt>
    <dgm:pt modelId="{31FF9867-9967-4356-B27C-12B69413F05A}" type="parTrans" cxnId="{01EFD41A-B9A5-4656-AA91-B2D805D7B021}">
      <dgm:prSet/>
      <dgm:spPr/>
      <dgm:t>
        <a:bodyPr/>
        <a:lstStyle/>
        <a:p>
          <a:endParaRPr lang="en-US"/>
        </a:p>
      </dgm:t>
    </dgm:pt>
    <dgm:pt modelId="{9680A834-A58A-46AC-A9B1-033D27475CA6}" type="sibTrans" cxnId="{01EFD41A-B9A5-4656-AA91-B2D805D7B021}">
      <dgm:prSet/>
      <dgm:spPr/>
      <dgm:t>
        <a:bodyPr/>
        <a:lstStyle/>
        <a:p>
          <a:endParaRPr lang="en-US"/>
        </a:p>
      </dgm:t>
    </dgm:pt>
    <dgm:pt modelId="{407E12F5-37B3-4C14-8462-A0037D1E7926}">
      <dgm:prSet phldrT="[Text]"/>
      <dgm:spPr/>
      <dgm:t>
        <a:bodyPr/>
        <a:lstStyle/>
        <a:p>
          <a:r>
            <a:rPr lang="en-US" dirty="0"/>
            <a:t>Author</a:t>
          </a:r>
        </a:p>
      </dgm:t>
    </dgm:pt>
    <dgm:pt modelId="{A0534169-45F3-4E1B-8B54-4B84BD97420C}" type="parTrans" cxnId="{60DC7340-E588-4BA4-B6AC-93D6C81AD288}">
      <dgm:prSet/>
      <dgm:spPr/>
      <dgm:t>
        <a:bodyPr/>
        <a:lstStyle/>
        <a:p>
          <a:endParaRPr lang="en-US"/>
        </a:p>
      </dgm:t>
    </dgm:pt>
    <dgm:pt modelId="{2ACB9179-1815-480E-91B3-88CB5CA64EA7}" type="sibTrans" cxnId="{60DC7340-E588-4BA4-B6AC-93D6C81AD288}">
      <dgm:prSet/>
      <dgm:spPr/>
      <dgm:t>
        <a:bodyPr/>
        <a:lstStyle/>
        <a:p>
          <a:endParaRPr lang="en-US"/>
        </a:p>
      </dgm:t>
    </dgm:pt>
    <dgm:pt modelId="{2D99EA00-E32F-4B89-B88E-E3A6F7E48355}">
      <dgm:prSet phldrT="[Text]"/>
      <dgm:spPr/>
      <dgm:t>
        <a:bodyPr/>
        <a:lstStyle/>
        <a:p>
          <a:r>
            <a:rPr lang="en-US" dirty="0"/>
            <a:t>Author</a:t>
          </a:r>
        </a:p>
      </dgm:t>
    </dgm:pt>
    <dgm:pt modelId="{89750152-3582-4C97-A94D-9289A98D0452}" type="parTrans" cxnId="{5D6E4754-4386-4CB3-B2EC-4FD070AFECB5}">
      <dgm:prSet/>
      <dgm:spPr/>
      <dgm:t>
        <a:bodyPr/>
        <a:lstStyle/>
        <a:p>
          <a:endParaRPr lang="en-US"/>
        </a:p>
      </dgm:t>
    </dgm:pt>
    <dgm:pt modelId="{37AD8F5D-C86F-4C8F-9968-09ACE91E62A1}" type="sibTrans" cxnId="{5D6E4754-4386-4CB3-B2EC-4FD070AFECB5}">
      <dgm:prSet/>
      <dgm:spPr/>
      <dgm:t>
        <a:bodyPr/>
        <a:lstStyle/>
        <a:p>
          <a:endParaRPr lang="en-US"/>
        </a:p>
      </dgm:t>
    </dgm:pt>
    <dgm:pt modelId="{7CA1FDB3-AB89-4FAC-838B-EFE359F4DA01}">
      <dgm:prSet phldrT="[Text]"/>
      <dgm:spPr/>
      <dgm:t>
        <a:bodyPr/>
        <a:lstStyle/>
        <a:p>
          <a:r>
            <a:rPr lang="en-US" dirty="0"/>
            <a:t>Parsing Techniques</a:t>
          </a:r>
        </a:p>
      </dgm:t>
    </dgm:pt>
    <dgm:pt modelId="{11993FE2-32DE-4335-A169-FB5603B2086A}" type="parTrans" cxnId="{0A48F55C-CE40-4DD9-8146-9D0DDAD4B4C2}">
      <dgm:prSet/>
      <dgm:spPr/>
      <dgm:t>
        <a:bodyPr/>
        <a:lstStyle/>
        <a:p>
          <a:endParaRPr lang="en-US"/>
        </a:p>
      </dgm:t>
    </dgm:pt>
    <dgm:pt modelId="{5376DC80-E601-4299-8075-CB3A5F66FCEE}" type="sibTrans" cxnId="{0A48F55C-CE40-4DD9-8146-9D0DDAD4B4C2}">
      <dgm:prSet/>
      <dgm:spPr/>
      <dgm:t>
        <a:bodyPr/>
        <a:lstStyle/>
        <a:p>
          <a:endParaRPr lang="en-US"/>
        </a:p>
      </dgm:t>
    </dgm:pt>
    <dgm:pt modelId="{83693844-1E37-4E06-868E-71F800D51C6B}">
      <dgm:prSet phldrT="[Text]"/>
      <dgm:spPr/>
      <dgm:t>
        <a:bodyPr/>
        <a:lstStyle/>
        <a:p>
          <a:r>
            <a:rPr lang="en-US" dirty="0"/>
            <a:t>Dick Grune</a:t>
          </a:r>
        </a:p>
      </dgm:t>
    </dgm:pt>
    <dgm:pt modelId="{5487D190-AABF-41EF-B15E-CAB48D47F6FE}" type="parTrans" cxnId="{254D2C5C-7C5A-470D-9E69-08B2CA5CAA9D}">
      <dgm:prSet/>
      <dgm:spPr/>
      <dgm:t>
        <a:bodyPr/>
        <a:lstStyle/>
        <a:p>
          <a:endParaRPr lang="en-US"/>
        </a:p>
      </dgm:t>
    </dgm:pt>
    <dgm:pt modelId="{BF232884-E3C5-4CFD-A952-C4138AD14710}" type="sibTrans" cxnId="{254D2C5C-7C5A-470D-9E69-08B2CA5CAA9D}">
      <dgm:prSet/>
      <dgm:spPr/>
      <dgm:t>
        <a:bodyPr/>
        <a:lstStyle/>
        <a:p>
          <a:endParaRPr lang="en-US"/>
        </a:p>
      </dgm:t>
    </dgm:pt>
    <dgm:pt modelId="{6491441A-DBBE-4813-BA92-6400E63B1B72}">
      <dgm:prSet phldrT="[Text]"/>
      <dgm:spPr/>
      <dgm:t>
        <a:bodyPr/>
        <a:lstStyle/>
        <a:p>
          <a:r>
            <a:rPr lang="en-US" b="0"/>
            <a:t>Ceriel J.H. Jacobs</a:t>
          </a:r>
          <a:endParaRPr lang="en-US" dirty="0"/>
        </a:p>
      </dgm:t>
    </dgm:pt>
    <dgm:pt modelId="{39D92769-4D99-49EF-A90F-ED2D9A0F8738}" type="parTrans" cxnId="{994392A7-D37F-48FD-9283-7F3270F69C4D}">
      <dgm:prSet/>
      <dgm:spPr/>
      <dgm:t>
        <a:bodyPr/>
        <a:lstStyle/>
        <a:p>
          <a:endParaRPr lang="en-US"/>
        </a:p>
      </dgm:t>
    </dgm:pt>
    <dgm:pt modelId="{A6F7DFA7-9F17-4027-9439-652B5A8ECF33}" type="sibTrans" cxnId="{994392A7-D37F-48FD-9283-7F3270F69C4D}">
      <dgm:prSet/>
      <dgm:spPr/>
      <dgm:t>
        <a:bodyPr/>
        <a:lstStyle/>
        <a:p>
          <a:endParaRPr lang="en-US"/>
        </a:p>
      </dgm:t>
    </dgm:pt>
    <dgm:pt modelId="{12BE19F3-9036-4C53-9B17-0A74B1623FBF}">
      <dgm:prSet phldrT="[Text]"/>
      <dgm:spPr/>
      <dgm:t>
        <a:bodyPr/>
        <a:lstStyle/>
        <a:p>
          <a:r>
            <a:rPr lang="en-US" dirty="0"/>
            <a:t>2007</a:t>
          </a:r>
        </a:p>
      </dgm:t>
    </dgm:pt>
    <dgm:pt modelId="{C4693CE2-493A-46BF-A9F4-1F81E3A67819}" type="parTrans" cxnId="{C8C56BDA-80EE-4D7E-9950-FE29937DF7D9}">
      <dgm:prSet/>
      <dgm:spPr/>
      <dgm:t>
        <a:bodyPr/>
        <a:lstStyle/>
        <a:p>
          <a:endParaRPr lang="en-US"/>
        </a:p>
      </dgm:t>
    </dgm:pt>
    <dgm:pt modelId="{481B9732-907C-492B-95D7-3106723EEE3B}" type="sibTrans" cxnId="{C8C56BDA-80EE-4D7E-9950-FE29937DF7D9}">
      <dgm:prSet/>
      <dgm:spPr/>
      <dgm:t>
        <a:bodyPr/>
        <a:lstStyle/>
        <a:p>
          <a:endParaRPr lang="en-US"/>
        </a:p>
      </dgm:t>
    </dgm:pt>
    <dgm:pt modelId="{B9774BE3-6790-4734-9E6A-A81C0E30E2CB}">
      <dgm:prSet phldrT="[Text]"/>
      <dgm:spPr/>
      <dgm:t>
        <a:bodyPr/>
        <a:lstStyle/>
        <a:p>
          <a:r>
            <a:rPr lang="en-US" dirty="0"/>
            <a:t>Springer</a:t>
          </a:r>
        </a:p>
      </dgm:t>
    </dgm:pt>
    <dgm:pt modelId="{9511FD39-411A-4E8D-AAFE-4C977A0818F0}" type="parTrans" cxnId="{45C5C4B5-76FC-4257-9B6B-2D631DA67C41}">
      <dgm:prSet/>
      <dgm:spPr/>
      <dgm:t>
        <a:bodyPr/>
        <a:lstStyle/>
        <a:p>
          <a:endParaRPr lang="en-US"/>
        </a:p>
      </dgm:t>
    </dgm:pt>
    <dgm:pt modelId="{F69BAC04-8C85-470D-85C1-BF23557764C8}" type="sibTrans" cxnId="{45C5C4B5-76FC-4257-9B6B-2D631DA67C41}">
      <dgm:prSet/>
      <dgm:spPr/>
      <dgm:t>
        <a:bodyPr/>
        <a:lstStyle/>
        <a:p>
          <a:endParaRPr lang="en-US"/>
        </a:p>
      </dgm:t>
    </dgm:pt>
    <dgm:pt modelId="{D9B3A494-37F5-47F8-BD71-26D3FA27289C}" type="pres">
      <dgm:prSet presAssocID="{F2452AFC-F4DC-4C70-98E3-4CB24C681B60}" presName="mainComposite" presStyleCnt="0">
        <dgm:presLayoutVars>
          <dgm:chPref val="1"/>
          <dgm:dir/>
          <dgm:animOne val="branch"/>
          <dgm:animLvl val="lvl"/>
          <dgm:resizeHandles val="exact"/>
        </dgm:presLayoutVars>
      </dgm:prSet>
      <dgm:spPr/>
    </dgm:pt>
    <dgm:pt modelId="{02F9E3C3-E099-498A-B7CE-C53A65DEBF86}" type="pres">
      <dgm:prSet presAssocID="{F2452AFC-F4DC-4C70-98E3-4CB24C681B60}" presName="hierFlow" presStyleCnt="0"/>
      <dgm:spPr/>
    </dgm:pt>
    <dgm:pt modelId="{822945F7-E650-43A0-9E92-C8542265F0B7}" type="pres">
      <dgm:prSet presAssocID="{F2452AFC-F4DC-4C70-98E3-4CB24C681B60}" presName="hierChild1" presStyleCnt="0">
        <dgm:presLayoutVars>
          <dgm:chPref val="1"/>
          <dgm:animOne val="branch"/>
          <dgm:animLvl val="lvl"/>
        </dgm:presLayoutVars>
      </dgm:prSet>
      <dgm:spPr/>
    </dgm:pt>
    <dgm:pt modelId="{5E0A2D68-B6FF-413B-A43D-2E73FA3ED173}" type="pres">
      <dgm:prSet presAssocID="{4D1857EC-1411-4F5E-BD2E-753978FBACC4}" presName="Name14" presStyleCnt="0"/>
      <dgm:spPr/>
    </dgm:pt>
    <dgm:pt modelId="{5291D7F8-FB96-4D30-8600-1570DEABD92E}" type="pres">
      <dgm:prSet presAssocID="{4D1857EC-1411-4F5E-BD2E-753978FBACC4}" presName="level1Shape" presStyleLbl="node0" presStyleIdx="0" presStyleCnt="1">
        <dgm:presLayoutVars>
          <dgm:chPref val="3"/>
        </dgm:presLayoutVars>
      </dgm:prSet>
      <dgm:spPr/>
    </dgm:pt>
    <dgm:pt modelId="{DA760D1A-3BF5-4400-8832-6B19EC1EA757}" type="pres">
      <dgm:prSet presAssocID="{4D1857EC-1411-4F5E-BD2E-753978FBACC4}" presName="hierChild2" presStyleCnt="0"/>
      <dgm:spPr/>
    </dgm:pt>
    <dgm:pt modelId="{3677D839-FEED-47E7-A6F4-DC4EA1321F8D}" type="pres">
      <dgm:prSet presAssocID="{CC8B129E-0B9B-44AF-9F1C-E20F3D6316BA}" presName="Name19" presStyleLbl="parChTrans1D2" presStyleIdx="0" presStyleCnt="4"/>
      <dgm:spPr/>
    </dgm:pt>
    <dgm:pt modelId="{B151D251-8C20-41FD-B191-6A4F2E8D1560}" type="pres">
      <dgm:prSet presAssocID="{F0BAB6C8-69FE-4B09-BE1A-851138D8C7FC}" presName="Name21" presStyleCnt="0"/>
      <dgm:spPr/>
    </dgm:pt>
    <dgm:pt modelId="{D66884B5-23CD-4A6D-B476-684AC9E88E52}" type="pres">
      <dgm:prSet presAssocID="{F0BAB6C8-69FE-4B09-BE1A-851138D8C7FC}" presName="level2Shape" presStyleLbl="node2" presStyleIdx="0" presStyleCnt="4" custLinFactNeighborX="6148"/>
      <dgm:spPr/>
    </dgm:pt>
    <dgm:pt modelId="{CDA617EF-53A5-4011-B49E-897291459291}" type="pres">
      <dgm:prSet presAssocID="{F0BAB6C8-69FE-4B09-BE1A-851138D8C7FC}" presName="hierChild3" presStyleCnt="0"/>
      <dgm:spPr/>
    </dgm:pt>
    <dgm:pt modelId="{C1CA2F78-1250-46A2-9AAF-D318D597306F}" type="pres">
      <dgm:prSet presAssocID="{11993FE2-32DE-4335-A169-FB5603B2086A}" presName="Name19" presStyleLbl="parChTrans1D3" presStyleIdx="0" presStyleCnt="5"/>
      <dgm:spPr/>
    </dgm:pt>
    <dgm:pt modelId="{3820C232-72C5-44F4-BE25-A991324A4BD1}" type="pres">
      <dgm:prSet presAssocID="{7CA1FDB3-AB89-4FAC-838B-EFE359F4DA01}" presName="Name21" presStyleCnt="0"/>
      <dgm:spPr/>
    </dgm:pt>
    <dgm:pt modelId="{E3E4A3CA-E45A-4F93-9EFD-53A187E7E19F}" type="pres">
      <dgm:prSet presAssocID="{7CA1FDB3-AB89-4FAC-838B-EFE359F4DA01}" presName="level2Shape" presStyleLbl="node3" presStyleIdx="0" presStyleCnt="5" custLinFactNeighborX="6288"/>
      <dgm:spPr/>
    </dgm:pt>
    <dgm:pt modelId="{CFE6A771-BF77-42B3-A600-BCBFF27EB2D1}" type="pres">
      <dgm:prSet presAssocID="{7CA1FDB3-AB89-4FAC-838B-EFE359F4DA01}" presName="hierChild3" presStyleCnt="0"/>
      <dgm:spPr/>
    </dgm:pt>
    <dgm:pt modelId="{F2C707E0-A41A-458E-B034-C321D04851E1}" type="pres">
      <dgm:prSet presAssocID="{7CF98035-A246-44A2-B277-7248CD1C07F9}" presName="Name19" presStyleLbl="parChTrans1D2" presStyleIdx="1" presStyleCnt="4"/>
      <dgm:spPr/>
    </dgm:pt>
    <dgm:pt modelId="{2D1CEC7D-F2BC-4241-8BBE-74FA843CC1AB}" type="pres">
      <dgm:prSet presAssocID="{A6F5EC4A-31D2-40BE-8D21-D2F345E40CE2}" presName="Name21" presStyleCnt="0"/>
      <dgm:spPr/>
    </dgm:pt>
    <dgm:pt modelId="{42A804E9-47F5-4751-9DAE-88A20BFC17B2}" type="pres">
      <dgm:prSet presAssocID="{A6F5EC4A-31D2-40BE-8D21-D2F345E40CE2}" presName="level2Shape" presStyleLbl="node2" presStyleIdx="1" presStyleCnt="4"/>
      <dgm:spPr/>
    </dgm:pt>
    <dgm:pt modelId="{534BA4D8-2818-4D65-8B3C-60E09BD6DB54}" type="pres">
      <dgm:prSet presAssocID="{A6F5EC4A-31D2-40BE-8D21-D2F345E40CE2}" presName="hierChild3" presStyleCnt="0"/>
      <dgm:spPr/>
    </dgm:pt>
    <dgm:pt modelId="{8C5D2AA8-42D0-4E64-ACC5-0BB0B95D917C}" type="pres">
      <dgm:prSet presAssocID="{A0534169-45F3-4E1B-8B54-4B84BD97420C}" presName="Name19" presStyleLbl="parChTrans1D3" presStyleIdx="1" presStyleCnt="5"/>
      <dgm:spPr/>
    </dgm:pt>
    <dgm:pt modelId="{9CA5720C-1902-413C-BA45-247CEBF16BE7}" type="pres">
      <dgm:prSet presAssocID="{407E12F5-37B3-4C14-8462-A0037D1E7926}" presName="Name21" presStyleCnt="0"/>
      <dgm:spPr/>
    </dgm:pt>
    <dgm:pt modelId="{3921393F-BC6B-438C-B9C2-CC8C939E6339}" type="pres">
      <dgm:prSet presAssocID="{407E12F5-37B3-4C14-8462-A0037D1E7926}" presName="level2Shape" presStyleLbl="node3" presStyleIdx="1" presStyleCnt="5"/>
      <dgm:spPr/>
    </dgm:pt>
    <dgm:pt modelId="{9DC0277C-5291-46A5-BA37-E80C14AF4E46}" type="pres">
      <dgm:prSet presAssocID="{407E12F5-37B3-4C14-8462-A0037D1E7926}" presName="hierChild3" presStyleCnt="0"/>
      <dgm:spPr/>
    </dgm:pt>
    <dgm:pt modelId="{194019C7-0A96-4D11-9CB1-6CA3A0FB8339}" type="pres">
      <dgm:prSet presAssocID="{5487D190-AABF-41EF-B15E-CAB48D47F6FE}" presName="Name19" presStyleLbl="parChTrans1D4" presStyleIdx="0" presStyleCnt="2"/>
      <dgm:spPr/>
    </dgm:pt>
    <dgm:pt modelId="{7621CECE-A0E0-4058-8D64-BCBB83A4277C}" type="pres">
      <dgm:prSet presAssocID="{83693844-1E37-4E06-868E-71F800D51C6B}" presName="Name21" presStyleCnt="0"/>
      <dgm:spPr/>
    </dgm:pt>
    <dgm:pt modelId="{2378018E-442E-43CF-A3F0-4F850F17B0FB}" type="pres">
      <dgm:prSet presAssocID="{83693844-1E37-4E06-868E-71F800D51C6B}" presName="level2Shape" presStyleLbl="node4" presStyleIdx="0" presStyleCnt="2"/>
      <dgm:spPr/>
    </dgm:pt>
    <dgm:pt modelId="{E733A80C-D6D1-4712-88F9-747641799489}" type="pres">
      <dgm:prSet presAssocID="{83693844-1E37-4E06-868E-71F800D51C6B}" presName="hierChild3" presStyleCnt="0"/>
      <dgm:spPr/>
    </dgm:pt>
    <dgm:pt modelId="{473A7B58-00B0-475C-82FA-3C236FCD71B4}" type="pres">
      <dgm:prSet presAssocID="{89750152-3582-4C97-A94D-9289A98D0452}" presName="Name19" presStyleLbl="parChTrans1D3" presStyleIdx="2" presStyleCnt="5"/>
      <dgm:spPr/>
    </dgm:pt>
    <dgm:pt modelId="{727F66D9-757B-4201-9115-34039B63D37E}" type="pres">
      <dgm:prSet presAssocID="{2D99EA00-E32F-4B89-B88E-E3A6F7E48355}" presName="Name21" presStyleCnt="0"/>
      <dgm:spPr/>
    </dgm:pt>
    <dgm:pt modelId="{F751D986-0D82-4D51-BC57-B59655861607}" type="pres">
      <dgm:prSet presAssocID="{2D99EA00-E32F-4B89-B88E-E3A6F7E48355}" presName="level2Shape" presStyleLbl="node3" presStyleIdx="2" presStyleCnt="5"/>
      <dgm:spPr/>
    </dgm:pt>
    <dgm:pt modelId="{BF69DCFC-F611-4A97-8209-993831B43905}" type="pres">
      <dgm:prSet presAssocID="{2D99EA00-E32F-4B89-B88E-E3A6F7E48355}" presName="hierChild3" presStyleCnt="0"/>
      <dgm:spPr/>
    </dgm:pt>
    <dgm:pt modelId="{043998EF-0CA8-440C-B5CB-B553FF7E32C5}" type="pres">
      <dgm:prSet presAssocID="{39D92769-4D99-49EF-A90F-ED2D9A0F8738}" presName="Name19" presStyleLbl="parChTrans1D4" presStyleIdx="1" presStyleCnt="2"/>
      <dgm:spPr/>
    </dgm:pt>
    <dgm:pt modelId="{56EE07C5-879B-4F1E-B4E5-0D9B9C3FAB81}" type="pres">
      <dgm:prSet presAssocID="{6491441A-DBBE-4813-BA92-6400E63B1B72}" presName="Name21" presStyleCnt="0"/>
      <dgm:spPr/>
    </dgm:pt>
    <dgm:pt modelId="{BCD601A3-EC85-4E2A-889F-180B28381005}" type="pres">
      <dgm:prSet presAssocID="{6491441A-DBBE-4813-BA92-6400E63B1B72}" presName="level2Shape" presStyleLbl="node4" presStyleIdx="1" presStyleCnt="2"/>
      <dgm:spPr/>
    </dgm:pt>
    <dgm:pt modelId="{A5ABB507-13C5-4783-AB89-A5A641E028B4}" type="pres">
      <dgm:prSet presAssocID="{6491441A-DBBE-4813-BA92-6400E63B1B72}" presName="hierChild3" presStyleCnt="0"/>
      <dgm:spPr/>
    </dgm:pt>
    <dgm:pt modelId="{D94689B8-C665-4CCC-A471-FD6D4558A892}" type="pres">
      <dgm:prSet presAssocID="{11FED386-09B2-4931-A12C-3DEF00F4F916}" presName="Name19" presStyleLbl="parChTrans1D2" presStyleIdx="2" presStyleCnt="4"/>
      <dgm:spPr/>
    </dgm:pt>
    <dgm:pt modelId="{DC4D7B1E-6F3F-4727-83BC-DA296FCA63A6}" type="pres">
      <dgm:prSet presAssocID="{913707A6-FB51-46A4-905C-1A1CA12C4CB1}" presName="Name21" presStyleCnt="0"/>
      <dgm:spPr/>
    </dgm:pt>
    <dgm:pt modelId="{2D650F21-C416-4686-8A05-73650E98F105}" type="pres">
      <dgm:prSet presAssocID="{913707A6-FB51-46A4-905C-1A1CA12C4CB1}" presName="level2Shape" presStyleLbl="node2" presStyleIdx="2" presStyleCnt="4"/>
      <dgm:spPr/>
    </dgm:pt>
    <dgm:pt modelId="{56B89F7B-9245-4821-A3D1-57FE17C27C0B}" type="pres">
      <dgm:prSet presAssocID="{913707A6-FB51-46A4-905C-1A1CA12C4CB1}" presName="hierChild3" presStyleCnt="0"/>
      <dgm:spPr/>
    </dgm:pt>
    <dgm:pt modelId="{E42757C3-0EC7-4A55-89E5-4E6E91C9624A}" type="pres">
      <dgm:prSet presAssocID="{C4693CE2-493A-46BF-A9F4-1F81E3A67819}" presName="Name19" presStyleLbl="parChTrans1D3" presStyleIdx="3" presStyleCnt="5"/>
      <dgm:spPr/>
    </dgm:pt>
    <dgm:pt modelId="{3727E424-6F9C-43AB-AB74-C4371CC2382F}" type="pres">
      <dgm:prSet presAssocID="{12BE19F3-9036-4C53-9B17-0A74B1623FBF}" presName="Name21" presStyleCnt="0"/>
      <dgm:spPr/>
    </dgm:pt>
    <dgm:pt modelId="{8EB7BBE6-F620-4E01-8804-13D8A6E3B4D1}" type="pres">
      <dgm:prSet presAssocID="{12BE19F3-9036-4C53-9B17-0A74B1623FBF}" presName="level2Shape" presStyleLbl="node3" presStyleIdx="3" presStyleCnt="5"/>
      <dgm:spPr/>
    </dgm:pt>
    <dgm:pt modelId="{F6CDA4C7-D965-4191-A6D3-B08BFA11212A}" type="pres">
      <dgm:prSet presAssocID="{12BE19F3-9036-4C53-9B17-0A74B1623FBF}" presName="hierChild3" presStyleCnt="0"/>
      <dgm:spPr/>
    </dgm:pt>
    <dgm:pt modelId="{1717A42B-094B-4C4D-A223-53BA9805C3AE}" type="pres">
      <dgm:prSet presAssocID="{31FF9867-9967-4356-B27C-12B69413F05A}" presName="Name19" presStyleLbl="parChTrans1D2" presStyleIdx="3" presStyleCnt="4"/>
      <dgm:spPr/>
    </dgm:pt>
    <dgm:pt modelId="{6095A8CD-94A4-46BA-AB56-EB20136C5974}" type="pres">
      <dgm:prSet presAssocID="{742D3985-3025-4713-8927-B08FE972C4DF}" presName="Name21" presStyleCnt="0"/>
      <dgm:spPr/>
    </dgm:pt>
    <dgm:pt modelId="{BB168F77-864C-497F-8350-D295C8847EC9}" type="pres">
      <dgm:prSet presAssocID="{742D3985-3025-4713-8927-B08FE972C4DF}" presName="level2Shape" presStyleLbl="node2" presStyleIdx="3" presStyleCnt="4"/>
      <dgm:spPr/>
    </dgm:pt>
    <dgm:pt modelId="{30FD951B-60C0-4FDA-AA11-2752EB25B49D}" type="pres">
      <dgm:prSet presAssocID="{742D3985-3025-4713-8927-B08FE972C4DF}" presName="hierChild3" presStyleCnt="0"/>
      <dgm:spPr/>
    </dgm:pt>
    <dgm:pt modelId="{403D8CCB-7BE0-4D51-AE81-CBA41F8F1116}" type="pres">
      <dgm:prSet presAssocID="{9511FD39-411A-4E8D-AAFE-4C977A0818F0}" presName="Name19" presStyleLbl="parChTrans1D3" presStyleIdx="4" presStyleCnt="5"/>
      <dgm:spPr/>
    </dgm:pt>
    <dgm:pt modelId="{B1DA0DBA-6BB1-41C0-A412-0AFFDD05E629}" type="pres">
      <dgm:prSet presAssocID="{B9774BE3-6790-4734-9E6A-A81C0E30E2CB}" presName="Name21" presStyleCnt="0"/>
      <dgm:spPr/>
    </dgm:pt>
    <dgm:pt modelId="{A85E3711-136E-41F8-8529-21BF94C0651A}" type="pres">
      <dgm:prSet presAssocID="{B9774BE3-6790-4734-9E6A-A81C0E30E2CB}" presName="level2Shape" presStyleLbl="node3" presStyleIdx="4" presStyleCnt="5"/>
      <dgm:spPr/>
    </dgm:pt>
    <dgm:pt modelId="{AD3719E5-2D9D-44AA-98DF-3223826314C8}" type="pres">
      <dgm:prSet presAssocID="{B9774BE3-6790-4734-9E6A-A81C0E30E2CB}" presName="hierChild3" presStyleCnt="0"/>
      <dgm:spPr/>
    </dgm:pt>
    <dgm:pt modelId="{791638A7-E1CC-4043-B130-D62F4A3910B1}" type="pres">
      <dgm:prSet presAssocID="{F2452AFC-F4DC-4C70-98E3-4CB24C681B60}" presName="bgShapesFlow" presStyleCnt="0"/>
      <dgm:spPr/>
    </dgm:pt>
  </dgm:ptLst>
  <dgm:cxnLst>
    <dgm:cxn modelId="{37C6CE10-EA8F-477D-9C75-6C189A8676EB}" type="presOf" srcId="{F0BAB6C8-69FE-4B09-BE1A-851138D8C7FC}" destId="{D66884B5-23CD-4A6D-B476-684AC9E88E52}" srcOrd="0" destOrd="0" presId="urn:microsoft.com/office/officeart/2005/8/layout/hierarchy6"/>
    <dgm:cxn modelId="{01EFD41A-B9A5-4656-AA91-B2D805D7B021}" srcId="{4D1857EC-1411-4F5E-BD2E-753978FBACC4}" destId="{742D3985-3025-4713-8927-B08FE972C4DF}" srcOrd="3" destOrd="0" parTransId="{31FF9867-9967-4356-B27C-12B69413F05A}" sibTransId="{9680A834-A58A-46AC-A9B1-033D27475CA6}"/>
    <dgm:cxn modelId="{93DBD51F-9D1E-4C4A-ADDA-4048B75F7162}" srcId="{4D1857EC-1411-4F5E-BD2E-753978FBACC4}" destId="{913707A6-FB51-46A4-905C-1A1CA12C4CB1}" srcOrd="2" destOrd="0" parTransId="{11FED386-09B2-4931-A12C-3DEF00F4F916}" sibTransId="{E07C7530-89CD-4BE7-886F-0B9EF418A881}"/>
    <dgm:cxn modelId="{FC1B5929-B9CE-49EF-AB07-63A570F744ED}" type="presOf" srcId="{B9774BE3-6790-4734-9E6A-A81C0E30E2CB}" destId="{A85E3711-136E-41F8-8529-21BF94C0651A}" srcOrd="0" destOrd="0" presId="urn:microsoft.com/office/officeart/2005/8/layout/hierarchy6"/>
    <dgm:cxn modelId="{E9178235-CD64-4D68-8CA3-8D638F5E9BA7}" type="presOf" srcId="{A0534169-45F3-4E1B-8B54-4B84BD97420C}" destId="{8C5D2AA8-42D0-4E64-ACC5-0BB0B95D917C}" srcOrd="0" destOrd="0" presId="urn:microsoft.com/office/officeart/2005/8/layout/hierarchy6"/>
    <dgm:cxn modelId="{28B21738-50C5-4132-B9E8-1E8FBDA508B7}" type="presOf" srcId="{4D1857EC-1411-4F5E-BD2E-753978FBACC4}" destId="{5291D7F8-FB96-4D30-8600-1570DEABD92E}" srcOrd="0" destOrd="0" presId="urn:microsoft.com/office/officeart/2005/8/layout/hierarchy6"/>
    <dgm:cxn modelId="{E92AF339-04EE-42A2-8C9D-AA1B16E9BDFF}" type="presOf" srcId="{39D92769-4D99-49EF-A90F-ED2D9A0F8738}" destId="{043998EF-0CA8-440C-B5CB-B553FF7E32C5}" srcOrd="0" destOrd="0" presId="urn:microsoft.com/office/officeart/2005/8/layout/hierarchy6"/>
    <dgm:cxn modelId="{60DC7340-E588-4BA4-B6AC-93D6C81AD288}" srcId="{A6F5EC4A-31D2-40BE-8D21-D2F345E40CE2}" destId="{407E12F5-37B3-4C14-8462-A0037D1E7926}" srcOrd="0" destOrd="0" parTransId="{A0534169-45F3-4E1B-8B54-4B84BD97420C}" sibTransId="{2ACB9179-1815-480E-91B3-88CB5CA64EA7}"/>
    <dgm:cxn modelId="{254D2C5C-7C5A-470D-9E69-08B2CA5CAA9D}" srcId="{407E12F5-37B3-4C14-8462-A0037D1E7926}" destId="{83693844-1E37-4E06-868E-71F800D51C6B}" srcOrd="0" destOrd="0" parTransId="{5487D190-AABF-41EF-B15E-CAB48D47F6FE}" sibTransId="{BF232884-E3C5-4CFD-A952-C4138AD14710}"/>
    <dgm:cxn modelId="{0A48F55C-CE40-4DD9-8146-9D0DDAD4B4C2}" srcId="{F0BAB6C8-69FE-4B09-BE1A-851138D8C7FC}" destId="{7CA1FDB3-AB89-4FAC-838B-EFE359F4DA01}" srcOrd="0" destOrd="0" parTransId="{11993FE2-32DE-4335-A169-FB5603B2086A}" sibTransId="{5376DC80-E601-4299-8075-CB3A5F66FCEE}"/>
    <dgm:cxn modelId="{FEAD7B42-B619-433D-AF54-E6D739F0C0A0}" type="presOf" srcId="{9511FD39-411A-4E8D-AAFE-4C977A0818F0}" destId="{403D8CCB-7BE0-4D51-AE81-CBA41F8F1116}" srcOrd="0" destOrd="0" presId="urn:microsoft.com/office/officeart/2005/8/layout/hierarchy6"/>
    <dgm:cxn modelId="{B74AC64B-57B4-4052-B637-4163316DB08E}" type="presOf" srcId="{C4693CE2-493A-46BF-A9F4-1F81E3A67819}" destId="{E42757C3-0EC7-4A55-89E5-4E6E91C9624A}" srcOrd="0" destOrd="0" presId="urn:microsoft.com/office/officeart/2005/8/layout/hierarchy6"/>
    <dgm:cxn modelId="{E0F05151-9C79-43FB-A5A0-51BA815EF597}" type="presOf" srcId="{31FF9867-9967-4356-B27C-12B69413F05A}" destId="{1717A42B-094B-4C4D-A223-53BA9805C3AE}" srcOrd="0" destOrd="0" presId="urn:microsoft.com/office/officeart/2005/8/layout/hierarchy6"/>
    <dgm:cxn modelId="{5D6E4754-4386-4CB3-B2EC-4FD070AFECB5}" srcId="{A6F5EC4A-31D2-40BE-8D21-D2F345E40CE2}" destId="{2D99EA00-E32F-4B89-B88E-E3A6F7E48355}" srcOrd="1" destOrd="0" parTransId="{89750152-3582-4C97-A94D-9289A98D0452}" sibTransId="{37AD8F5D-C86F-4C8F-9968-09ACE91E62A1}"/>
    <dgm:cxn modelId="{9E91267F-66CF-472D-B8BF-6A322B3486BE}" type="presOf" srcId="{CC8B129E-0B9B-44AF-9F1C-E20F3D6316BA}" destId="{3677D839-FEED-47E7-A6F4-DC4EA1321F8D}" srcOrd="0" destOrd="0" presId="urn:microsoft.com/office/officeart/2005/8/layout/hierarchy6"/>
    <dgm:cxn modelId="{A754EB8E-5F42-40D2-A231-987253385718}" type="presOf" srcId="{913707A6-FB51-46A4-905C-1A1CA12C4CB1}" destId="{2D650F21-C416-4686-8A05-73650E98F105}" srcOrd="0" destOrd="0" presId="urn:microsoft.com/office/officeart/2005/8/layout/hierarchy6"/>
    <dgm:cxn modelId="{C0FD188F-CCFC-4AB0-B567-636139CB7916}" type="presOf" srcId="{6491441A-DBBE-4813-BA92-6400E63B1B72}" destId="{BCD601A3-EC85-4E2A-889F-180B28381005}" srcOrd="0" destOrd="0" presId="urn:microsoft.com/office/officeart/2005/8/layout/hierarchy6"/>
    <dgm:cxn modelId="{0BBC8392-9F17-4B6B-8EFA-300AF96CFAC0}" type="presOf" srcId="{12BE19F3-9036-4C53-9B17-0A74B1623FBF}" destId="{8EB7BBE6-F620-4E01-8804-13D8A6E3B4D1}" srcOrd="0" destOrd="0" presId="urn:microsoft.com/office/officeart/2005/8/layout/hierarchy6"/>
    <dgm:cxn modelId="{41CB209F-E02B-4BC0-A556-894912D56366}" type="presOf" srcId="{407E12F5-37B3-4C14-8462-A0037D1E7926}" destId="{3921393F-BC6B-438C-B9C2-CC8C939E6339}" srcOrd="0" destOrd="0" presId="urn:microsoft.com/office/officeart/2005/8/layout/hierarchy6"/>
    <dgm:cxn modelId="{D652A6A0-817D-4A51-8452-65124349359E}" type="presOf" srcId="{11FED386-09B2-4931-A12C-3DEF00F4F916}" destId="{D94689B8-C665-4CCC-A471-FD6D4558A892}" srcOrd="0" destOrd="0" presId="urn:microsoft.com/office/officeart/2005/8/layout/hierarchy6"/>
    <dgm:cxn modelId="{994392A7-D37F-48FD-9283-7F3270F69C4D}" srcId="{2D99EA00-E32F-4B89-B88E-E3A6F7E48355}" destId="{6491441A-DBBE-4813-BA92-6400E63B1B72}" srcOrd="0" destOrd="0" parTransId="{39D92769-4D99-49EF-A90F-ED2D9A0F8738}" sibTransId="{A6F7DFA7-9F17-4027-9439-652B5A8ECF33}"/>
    <dgm:cxn modelId="{783680AE-6EA4-4508-B1E6-866640541D3F}" srcId="{4D1857EC-1411-4F5E-BD2E-753978FBACC4}" destId="{A6F5EC4A-31D2-40BE-8D21-D2F345E40CE2}" srcOrd="1" destOrd="0" parTransId="{7CF98035-A246-44A2-B277-7248CD1C07F9}" sibTransId="{5255914E-64CA-45AC-B01A-8D0DC36E74CF}"/>
    <dgm:cxn modelId="{6CFD1BB3-2957-45F6-9A88-0DA8048B7B6D}" type="presOf" srcId="{83693844-1E37-4E06-868E-71F800D51C6B}" destId="{2378018E-442E-43CF-A3F0-4F850F17B0FB}" srcOrd="0" destOrd="0" presId="urn:microsoft.com/office/officeart/2005/8/layout/hierarchy6"/>
    <dgm:cxn modelId="{45C5C4B5-76FC-4257-9B6B-2D631DA67C41}" srcId="{742D3985-3025-4713-8927-B08FE972C4DF}" destId="{B9774BE3-6790-4734-9E6A-A81C0E30E2CB}" srcOrd="0" destOrd="0" parTransId="{9511FD39-411A-4E8D-AAFE-4C977A0818F0}" sibTransId="{F69BAC04-8C85-470D-85C1-BF23557764C8}"/>
    <dgm:cxn modelId="{88EF0FB7-3B77-4CEF-8A1B-8336D04FFF88}" type="presOf" srcId="{7CA1FDB3-AB89-4FAC-838B-EFE359F4DA01}" destId="{E3E4A3CA-E45A-4F93-9EFD-53A187E7E19F}" srcOrd="0" destOrd="0" presId="urn:microsoft.com/office/officeart/2005/8/layout/hierarchy6"/>
    <dgm:cxn modelId="{BD6817BE-343E-40B1-9E4F-4D85F2BF77D9}" type="presOf" srcId="{11993FE2-32DE-4335-A169-FB5603B2086A}" destId="{C1CA2F78-1250-46A2-9AAF-D318D597306F}" srcOrd="0" destOrd="0" presId="urn:microsoft.com/office/officeart/2005/8/layout/hierarchy6"/>
    <dgm:cxn modelId="{9D03EBC1-C560-44EE-B8DF-8AF6D550C684}" type="presOf" srcId="{2D99EA00-E32F-4B89-B88E-E3A6F7E48355}" destId="{F751D986-0D82-4D51-BC57-B59655861607}" srcOrd="0" destOrd="0" presId="urn:microsoft.com/office/officeart/2005/8/layout/hierarchy6"/>
    <dgm:cxn modelId="{FD965EC6-C401-4F85-A2F4-BB579DC19B6E}" type="presOf" srcId="{5487D190-AABF-41EF-B15E-CAB48D47F6FE}" destId="{194019C7-0A96-4D11-9CB1-6CA3A0FB8339}" srcOrd="0" destOrd="0" presId="urn:microsoft.com/office/officeart/2005/8/layout/hierarchy6"/>
    <dgm:cxn modelId="{468F43C6-CB12-4C0F-884A-6A831B591D47}" srcId="{4D1857EC-1411-4F5E-BD2E-753978FBACC4}" destId="{F0BAB6C8-69FE-4B09-BE1A-851138D8C7FC}" srcOrd="0" destOrd="0" parTransId="{CC8B129E-0B9B-44AF-9F1C-E20F3D6316BA}" sibTransId="{A4F83018-0933-4E24-BC5E-97A60B0A7D78}"/>
    <dgm:cxn modelId="{FF30DDCB-E54E-449C-82BA-FC54C1961071}" type="presOf" srcId="{7CF98035-A246-44A2-B277-7248CD1C07F9}" destId="{F2C707E0-A41A-458E-B034-C321D04851E1}" srcOrd="0" destOrd="0" presId="urn:microsoft.com/office/officeart/2005/8/layout/hierarchy6"/>
    <dgm:cxn modelId="{58EC2ED3-693A-4F86-9A20-21B7D08394BD}" srcId="{F2452AFC-F4DC-4C70-98E3-4CB24C681B60}" destId="{4D1857EC-1411-4F5E-BD2E-753978FBACC4}" srcOrd="0" destOrd="0" parTransId="{6F25B661-4DF7-4002-ABC1-65704C5F7C61}" sibTransId="{E68376E9-A384-42BC-B2A6-AE786C74F72C}"/>
    <dgm:cxn modelId="{3A6B36D4-A267-45B1-95A1-95CF667E430C}" type="presOf" srcId="{89750152-3582-4C97-A94D-9289A98D0452}" destId="{473A7B58-00B0-475C-82FA-3C236FCD71B4}" srcOrd="0" destOrd="0" presId="urn:microsoft.com/office/officeart/2005/8/layout/hierarchy6"/>
    <dgm:cxn modelId="{5D63BBD5-85BA-4114-A420-59833DB84218}" type="presOf" srcId="{F2452AFC-F4DC-4C70-98E3-4CB24C681B60}" destId="{D9B3A494-37F5-47F8-BD71-26D3FA27289C}" srcOrd="0" destOrd="0" presId="urn:microsoft.com/office/officeart/2005/8/layout/hierarchy6"/>
    <dgm:cxn modelId="{C8C56BDA-80EE-4D7E-9950-FE29937DF7D9}" srcId="{913707A6-FB51-46A4-905C-1A1CA12C4CB1}" destId="{12BE19F3-9036-4C53-9B17-0A74B1623FBF}" srcOrd="0" destOrd="0" parTransId="{C4693CE2-493A-46BF-A9F4-1F81E3A67819}" sibTransId="{481B9732-907C-492B-95D7-3106723EEE3B}"/>
    <dgm:cxn modelId="{2B1B90E7-20DA-47EC-97CF-6EDFB9678E72}" type="presOf" srcId="{A6F5EC4A-31D2-40BE-8D21-D2F345E40CE2}" destId="{42A804E9-47F5-4751-9DAE-88A20BFC17B2}" srcOrd="0" destOrd="0" presId="urn:microsoft.com/office/officeart/2005/8/layout/hierarchy6"/>
    <dgm:cxn modelId="{1FDEFDF3-BCD8-480D-9801-EAB4D86EFAB5}" type="presOf" srcId="{742D3985-3025-4713-8927-B08FE972C4DF}" destId="{BB168F77-864C-497F-8350-D295C8847EC9}" srcOrd="0" destOrd="0" presId="urn:microsoft.com/office/officeart/2005/8/layout/hierarchy6"/>
    <dgm:cxn modelId="{A1A88C59-B200-4378-A23D-BBE188F087E1}" type="presParOf" srcId="{D9B3A494-37F5-47F8-BD71-26D3FA27289C}" destId="{02F9E3C3-E099-498A-B7CE-C53A65DEBF86}" srcOrd="0" destOrd="0" presId="urn:microsoft.com/office/officeart/2005/8/layout/hierarchy6"/>
    <dgm:cxn modelId="{0BEA0A3F-B219-468B-A540-CF0CA4C46713}" type="presParOf" srcId="{02F9E3C3-E099-498A-B7CE-C53A65DEBF86}" destId="{822945F7-E650-43A0-9E92-C8542265F0B7}" srcOrd="0" destOrd="0" presId="urn:microsoft.com/office/officeart/2005/8/layout/hierarchy6"/>
    <dgm:cxn modelId="{6D0CE179-8C17-4633-A52C-E64C5AA6BC6E}" type="presParOf" srcId="{822945F7-E650-43A0-9E92-C8542265F0B7}" destId="{5E0A2D68-B6FF-413B-A43D-2E73FA3ED173}" srcOrd="0" destOrd="0" presId="urn:microsoft.com/office/officeart/2005/8/layout/hierarchy6"/>
    <dgm:cxn modelId="{34618885-3459-44D9-B5F4-13FA9DBC8017}" type="presParOf" srcId="{5E0A2D68-B6FF-413B-A43D-2E73FA3ED173}" destId="{5291D7F8-FB96-4D30-8600-1570DEABD92E}" srcOrd="0" destOrd="0" presId="urn:microsoft.com/office/officeart/2005/8/layout/hierarchy6"/>
    <dgm:cxn modelId="{5A57BD1E-9350-445A-A598-C5C919F36221}" type="presParOf" srcId="{5E0A2D68-B6FF-413B-A43D-2E73FA3ED173}" destId="{DA760D1A-3BF5-4400-8832-6B19EC1EA757}" srcOrd="1" destOrd="0" presId="urn:microsoft.com/office/officeart/2005/8/layout/hierarchy6"/>
    <dgm:cxn modelId="{8B5FE7D3-815B-4969-BC25-77A693CD4CDC}" type="presParOf" srcId="{DA760D1A-3BF5-4400-8832-6B19EC1EA757}" destId="{3677D839-FEED-47E7-A6F4-DC4EA1321F8D}" srcOrd="0" destOrd="0" presId="urn:microsoft.com/office/officeart/2005/8/layout/hierarchy6"/>
    <dgm:cxn modelId="{3D02612D-37C6-4969-B104-C0F465E0C53C}" type="presParOf" srcId="{DA760D1A-3BF5-4400-8832-6B19EC1EA757}" destId="{B151D251-8C20-41FD-B191-6A4F2E8D1560}" srcOrd="1" destOrd="0" presId="urn:microsoft.com/office/officeart/2005/8/layout/hierarchy6"/>
    <dgm:cxn modelId="{5C82D5DB-6393-44BE-80CA-7A9478BA4833}" type="presParOf" srcId="{B151D251-8C20-41FD-B191-6A4F2E8D1560}" destId="{D66884B5-23CD-4A6D-B476-684AC9E88E52}" srcOrd="0" destOrd="0" presId="urn:microsoft.com/office/officeart/2005/8/layout/hierarchy6"/>
    <dgm:cxn modelId="{57FA9061-300C-4ED2-AE3C-37E972D6D17F}" type="presParOf" srcId="{B151D251-8C20-41FD-B191-6A4F2E8D1560}" destId="{CDA617EF-53A5-4011-B49E-897291459291}" srcOrd="1" destOrd="0" presId="urn:microsoft.com/office/officeart/2005/8/layout/hierarchy6"/>
    <dgm:cxn modelId="{E04F0201-8F8C-432E-B808-E68EB439DEB1}" type="presParOf" srcId="{CDA617EF-53A5-4011-B49E-897291459291}" destId="{C1CA2F78-1250-46A2-9AAF-D318D597306F}" srcOrd="0" destOrd="0" presId="urn:microsoft.com/office/officeart/2005/8/layout/hierarchy6"/>
    <dgm:cxn modelId="{E0F27E8F-B193-4415-8C03-ED06ECA4E3A5}" type="presParOf" srcId="{CDA617EF-53A5-4011-B49E-897291459291}" destId="{3820C232-72C5-44F4-BE25-A991324A4BD1}" srcOrd="1" destOrd="0" presId="urn:microsoft.com/office/officeart/2005/8/layout/hierarchy6"/>
    <dgm:cxn modelId="{AAF33E6F-0FC8-4A9D-BFF5-16C903CDC090}" type="presParOf" srcId="{3820C232-72C5-44F4-BE25-A991324A4BD1}" destId="{E3E4A3CA-E45A-4F93-9EFD-53A187E7E19F}" srcOrd="0" destOrd="0" presId="urn:microsoft.com/office/officeart/2005/8/layout/hierarchy6"/>
    <dgm:cxn modelId="{CA8052BF-53A9-4E97-931A-C7A19E491DE1}" type="presParOf" srcId="{3820C232-72C5-44F4-BE25-A991324A4BD1}" destId="{CFE6A771-BF77-42B3-A600-BCBFF27EB2D1}" srcOrd="1" destOrd="0" presId="urn:microsoft.com/office/officeart/2005/8/layout/hierarchy6"/>
    <dgm:cxn modelId="{E3B3B6AD-B758-43CB-9410-CCCAA38D166B}" type="presParOf" srcId="{DA760D1A-3BF5-4400-8832-6B19EC1EA757}" destId="{F2C707E0-A41A-458E-B034-C321D04851E1}" srcOrd="2" destOrd="0" presId="urn:microsoft.com/office/officeart/2005/8/layout/hierarchy6"/>
    <dgm:cxn modelId="{DC3F2ECF-B9B5-44B1-86DC-747B03907D5B}" type="presParOf" srcId="{DA760D1A-3BF5-4400-8832-6B19EC1EA757}" destId="{2D1CEC7D-F2BC-4241-8BBE-74FA843CC1AB}" srcOrd="3" destOrd="0" presId="urn:microsoft.com/office/officeart/2005/8/layout/hierarchy6"/>
    <dgm:cxn modelId="{8B4B8AC4-940D-4F0E-A864-62D05AA437B3}" type="presParOf" srcId="{2D1CEC7D-F2BC-4241-8BBE-74FA843CC1AB}" destId="{42A804E9-47F5-4751-9DAE-88A20BFC17B2}" srcOrd="0" destOrd="0" presId="urn:microsoft.com/office/officeart/2005/8/layout/hierarchy6"/>
    <dgm:cxn modelId="{47039916-CA9D-4DDC-A14A-7AD171BA1BC7}" type="presParOf" srcId="{2D1CEC7D-F2BC-4241-8BBE-74FA843CC1AB}" destId="{534BA4D8-2818-4D65-8B3C-60E09BD6DB54}" srcOrd="1" destOrd="0" presId="urn:microsoft.com/office/officeart/2005/8/layout/hierarchy6"/>
    <dgm:cxn modelId="{0C2D2F48-8EBA-4238-AEFF-2D35D9F48093}" type="presParOf" srcId="{534BA4D8-2818-4D65-8B3C-60E09BD6DB54}" destId="{8C5D2AA8-42D0-4E64-ACC5-0BB0B95D917C}" srcOrd="0" destOrd="0" presId="urn:microsoft.com/office/officeart/2005/8/layout/hierarchy6"/>
    <dgm:cxn modelId="{83118A1F-7D48-474C-98E0-CA9785C99721}" type="presParOf" srcId="{534BA4D8-2818-4D65-8B3C-60E09BD6DB54}" destId="{9CA5720C-1902-413C-BA45-247CEBF16BE7}" srcOrd="1" destOrd="0" presId="urn:microsoft.com/office/officeart/2005/8/layout/hierarchy6"/>
    <dgm:cxn modelId="{5722AA65-051A-4E88-BCAF-44F090DE7F17}" type="presParOf" srcId="{9CA5720C-1902-413C-BA45-247CEBF16BE7}" destId="{3921393F-BC6B-438C-B9C2-CC8C939E6339}" srcOrd="0" destOrd="0" presId="urn:microsoft.com/office/officeart/2005/8/layout/hierarchy6"/>
    <dgm:cxn modelId="{D10B8062-9D00-4C9B-A76E-ADEDD51EB0FE}" type="presParOf" srcId="{9CA5720C-1902-413C-BA45-247CEBF16BE7}" destId="{9DC0277C-5291-46A5-BA37-E80C14AF4E46}" srcOrd="1" destOrd="0" presId="urn:microsoft.com/office/officeart/2005/8/layout/hierarchy6"/>
    <dgm:cxn modelId="{64BCAE2B-0D7B-44D4-8B6F-2312598F5C7A}" type="presParOf" srcId="{9DC0277C-5291-46A5-BA37-E80C14AF4E46}" destId="{194019C7-0A96-4D11-9CB1-6CA3A0FB8339}" srcOrd="0" destOrd="0" presId="urn:microsoft.com/office/officeart/2005/8/layout/hierarchy6"/>
    <dgm:cxn modelId="{20CC5A17-4A71-4849-80B3-4A31037FCED2}" type="presParOf" srcId="{9DC0277C-5291-46A5-BA37-E80C14AF4E46}" destId="{7621CECE-A0E0-4058-8D64-BCBB83A4277C}" srcOrd="1" destOrd="0" presId="urn:microsoft.com/office/officeart/2005/8/layout/hierarchy6"/>
    <dgm:cxn modelId="{0CEDD67F-2D40-4712-BC82-8C24026BC32D}" type="presParOf" srcId="{7621CECE-A0E0-4058-8D64-BCBB83A4277C}" destId="{2378018E-442E-43CF-A3F0-4F850F17B0FB}" srcOrd="0" destOrd="0" presId="urn:microsoft.com/office/officeart/2005/8/layout/hierarchy6"/>
    <dgm:cxn modelId="{AC6EF82B-A7B4-4EA5-B427-7CA3A0D2969A}" type="presParOf" srcId="{7621CECE-A0E0-4058-8D64-BCBB83A4277C}" destId="{E733A80C-D6D1-4712-88F9-747641799489}" srcOrd="1" destOrd="0" presId="urn:microsoft.com/office/officeart/2005/8/layout/hierarchy6"/>
    <dgm:cxn modelId="{FEF1004F-2F85-4C3A-B1AD-285B0DBDFD55}" type="presParOf" srcId="{534BA4D8-2818-4D65-8B3C-60E09BD6DB54}" destId="{473A7B58-00B0-475C-82FA-3C236FCD71B4}" srcOrd="2" destOrd="0" presId="urn:microsoft.com/office/officeart/2005/8/layout/hierarchy6"/>
    <dgm:cxn modelId="{05505D84-C5D0-48C6-BF51-70BC00F3A4BB}" type="presParOf" srcId="{534BA4D8-2818-4D65-8B3C-60E09BD6DB54}" destId="{727F66D9-757B-4201-9115-34039B63D37E}" srcOrd="3" destOrd="0" presId="urn:microsoft.com/office/officeart/2005/8/layout/hierarchy6"/>
    <dgm:cxn modelId="{1FB4E44A-77C0-4DCC-B08D-42AB74C2D5B2}" type="presParOf" srcId="{727F66D9-757B-4201-9115-34039B63D37E}" destId="{F751D986-0D82-4D51-BC57-B59655861607}" srcOrd="0" destOrd="0" presId="urn:microsoft.com/office/officeart/2005/8/layout/hierarchy6"/>
    <dgm:cxn modelId="{73E40265-FE77-44C4-8330-6AA6BA90950D}" type="presParOf" srcId="{727F66D9-757B-4201-9115-34039B63D37E}" destId="{BF69DCFC-F611-4A97-8209-993831B43905}" srcOrd="1" destOrd="0" presId="urn:microsoft.com/office/officeart/2005/8/layout/hierarchy6"/>
    <dgm:cxn modelId="{151E7461-8C9E-4860-8B29-23343CBF18D0}" type="presParOf" srcId="{BF69DCFC-F611-4A97-8209-993831B43905}" destId="{043998EF-0CA8-440C-B5CB-B553FF7E32C5}" srcOrd="0" destOrd="0" presId="urn:microsoft.com/office/officeart/2005/8/layout/hierarchy6"/>
    <dgm:cxn modelId="{5B96A8C2-3C75-4177-9CA9-AD758F23F3A5}" type="presParOf" srcId="{BF69DCFC-F611-4A97-8209-993831B43905}" destId="{56EE07C5-879B-4F1E-B4E5-0D9B9C3FAB81}" srcOrd="1" destOrd="0" presId="urn:microsoft.com/office/officeart/2005/8/layout/hierarchy6"/>
    <dgm:cxn modelId="{4FC15475-1DF6-4621-9154-4171A396A003}" type="presParOf" srcId="{56EE07C5-879B-4F1E-B4E5-0D9B9C3FAB81}" destId="{BCD601A3-EC85-4E2A-889F-180B28381005}" srcOrd="0" destOrd="0" presId="urn:microsoft.com/office/officeart/2005/8/layout/hierarchy6"/>
    <dgm:cxn modelId="{B160B8F8-797D-4D9C-832C-F26E19234E8E}" type="presParOf" srcId="{56EE07C5-879B-4F1E-B4E5-0D9B9C3FAB81}" destId="{A5ABB507-13C5-4783-AB89-A5A641E028B4}" srcOrd="1" destOrd="0" presId="urn:microsoft.com/office/officeart/2005/8/layout/hierarchy6"/>
    <dgm:cxn modelId="{EC7945B6-756D-43C7-B7BF-5BA903BB821D}" type="presParOf" srcId="{DA760D1A-3BF5-4400-8832-6B19EC1EA757}" destId="{D94689B8-C665-4CCC-A471-FD6D4558A892}" srcOrd="4" destOrd="0" presId="urn:microsoft.com/office/officeart/2005/8/layout/hierarchy6"/>
    <dgm:cxn modelId="{7D1F4925-8176-4D15-97FF-546548FBF311}" type="presParOf" srcId="{DA760D1A-3BF5-4400-8832-6B19EC1EA757}" destId="{DC4D7B1E-6F3F-4727-83BC-DA296FCA63A6}" srcOrd="5" destOrd="0" presId="urn:microsoft.com/office/officeart/2005/8/layout/hierarchy6"/>
    <dgm:cxn modelId="{2BF09171-5A64-46F0-B5AF-DCDA8F265FD2}" type="presParOf" srcId="{DC4D7B1E-6F3F-4727-83BC-DA296FCA63A6}" destId="{2D650F21-C416-4686-8A05-73650E98F105}" srcOrd="0" destOrd="0" presId="urn:microsoft.com/office/officeart/2005/8/layout/hierarchy6"/>
    <dgm:cxn modelId="{A97F8C5F-B310-4E10-A42C-F8A756A8E7B3}" type="presParOf" srcId="{DC4D7B1E-6F3F-4727-83BC-DA296FCA63A6}" destId="{56B89F7B-9245-4821-A3D1-57FE17C27C0B}" srcOrd="1" destOrd="0" presId="urn:microsoft.com/office/officeart/2005/8/layout/hierarchy6"/>
    <dgm:cxn modelId="{C7C0D959-57AF-44E7-8E07-BF7EB7FC5F25}" type="presParOf" srcId="{56B89F7B-9245-4821-A3D1-57FE17C27C0B}" destId="{E42757C3-0EC7-4A55-89E5-4E6E91C9624A}" srcOrd="0" destOrd="0" presId="urn:microsoft.com/office/officeart/2005/8/layout/hierarchy6"/>
    <dgm:cxn modelId="{2F2B467C-41DB-450A-B438-7C25E9959B72}" type="presParOf" srcId="{56B89F7B-9245-4821-A3D1-57FE17C27C0B}" destId="{3727E424-6F9C-43AB-AB74-C4371CC2382F}" srcOrd="1" destOrd="0" presId="urn:microsoft.com/office/officeart/2005/8/layout/hierarchy6"/>
    <dgm:cxn modelId="{3CA3A369-0736-470A-9682-DAF84927D46B}" type="presParOf" srcId="{3727E424-6F9C-43AB-AB74-C4371CC2382F}" destId="{8EB7BBE6-F620-4E01-8804-13D8A6E3B4D1}" srcOrd="0" destOrd="0" presId="urn:microsoft.com/office/officeart/2005/8/layout/hierarchy6"/>
    <dgm:cxn modelId="{E0133F6E-D508-498C-8692-64A1A724F665}" type="presParOf" srcId="{3727E424-6F9C-43AB-AB74-C4371CC2382F}" destId="{F6CDA4C7-D965-4191-A6D3-B08BFA11212A}" srcOrd="1" destOrd="0" presId="urn:microsoft.com/office/officeart/2005/8/layout/hierarchy6"/>
    <dgm:cxn modelId="{8C154B27-FEEC-44E1-8154-9734A85BF00D}" type="presParOf" srcId="{DA760D1A-3BF5-4400-8832-6B19EC1EA757}" destId="{1717A42B-094B-4C4D-A223-53BA9805C3AE}" srcOrd="6" destOrd="0" presId="urn:microsoft.com/office/officeart/2005/8/layout/hierarchy6"/>
    <dgm:cxn modelId="{C825AAEF-1144-4D27-8005-C21B3BD47025}" type="presParOf" srcId="{DA760D1A-3BF5-4400-8832-6B19EC1EA757}" destId="{6095A8CD-94A4-46BA-AB56-EB20136C5974}" srcOrd="7" destOrd="0" presId="urn:microsoft.com/office/officeart/2005/8/layout/hierarchy6"/>
    <dgm:cxn modelId="{D746EE6D-E24C-4D69-A566-EA02A0691F49}" type="presParOf" srcId="{6095A8CD-94A4-46BA-AB56-EB20136C5974}" destId="{BB168F77-864C-497F-8350-D295C8847EC9}" srcOrd="0" destOrd="0" presId="urn:microsoft.com/office/officeart/2005/8/layout/hierarchy6"/>
    <dgm:cxn modelId="{247FD30A-14BA-41D9-B26B-7E7760CC6EE6}" type="presParOf" srcId="{6095A8CD-94A4-46BA-AB56-EB20136C5974}" destId="{30FD951B-60C0-4FDA-AA11-2752EB25B49D}" srcOrd="1" destOrd="0" presId="urn:microsoft.com/office/officeart/2005/8/layout/hierarchy6"/>
    <dgm:cxn modelId="{A29900DE-0FCE-4113-A294-E79239C42809}" type="presParOf" srcId="{30FD951B-60C0-4FDA-AA11-2752EB25B49D}" destId="{403D8CCB-7BE0-4D51-AE81-CBA41F8F1116}" srcOrd="0" destOrd="0" presId="urn:microsoft.com/office/officeart/2005/8/layout/hierarchy6"/>
    <dgm:cxn modelId="{6945F677-2424-4913-81C0-172E751A9B49}" type="presParOf" srcId="{30FD951B-60C0-4FDA-AA11-2752EB25B49D}" destId="{B1DA0DBA-6BB1-41C0-A412-0AFFDD05E629}" srcOrd="1" destOrd="0" presId="urn:microsoft.com/office/officeart/2005/8/layout/hierarchy6"/>
    <dgm:cxn modelId="{16C8F6D5-CBD6-4A30-B068-32081E4D1F3E}" type="presParOf" srcId="{B1DA0DBA-6BB1-41C0-A412-0AFFDD05E629}" destId="{A85E3711-136E-41F8-8529-21BF94C0651A}" srcOrd="0" destOrd="0" presId="urn:microsoft.com/office/officeart/2005/8/layout/hierarchy6"/>
    <dgm:cxn modelId="{32506FFD-EE40-44E4-AFA1-19739B8C37F7}" type="presParOf" srcId="{B1DA0DBA-6BB1-41C0-A412-0AFFDD05E629}" destId="{AD3719E5-2D9D-44AA-98DF-3223826314C8}" srcOrd="1" destOrd="0" presId="urn:microsoft.com/office/officeart/2005/8/layout/hierarchy6"/>
    <dgm:cxn modelId="{824F8E37-E8AF-4D77-8A9F-DBD7B46A4432}" type="presParOf" srcId="{D9B3A494-37F5-47F8-BD71-26D3FA27289C}" destId="{791638A7-E1CC-4043-B130-D62F4A3910B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452AFC-F4DC-4C70-98E3-4CB24C681B60}"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US"/>
        </a:p>
      </dgm:t>
    </dgm:pt>
    <dgm:pt modelId="{4D1857EC-1411-4F5E-BD2E-753978FBACC4}">
      <dgm:prSet phldrT="[Text]"/>
      <dgm:spPr/>
      <dgm:t>
        <a:bodyPr/>
        <a:lstStyle/>
        <a:p>
          <a:r>
            <a:rPr lang="en-US" dirty="0"/>
            <a:t>Book</a:t>
          </a:r>
        </a:p>
      </dgm:t>
    </dgm:pt>
    <dgm:pt modelId="{6F25B661-4DF7-4002-ABC1-65704C5F7C61}" type="parTrans" cxnId="{58EC2ED3-693A-4F86-9A20-21B7D08394BD}">
      <dgm:prSet/>
      <dgm:spPr/>
      <dgm:t>
        <a:bodyPr/>
        <a:lstStyle/>
        <a:p>
          <a:endParaRPr lang="en-US"/>
        </a:p>
      </dgm:t>
    </dgm:pt>
    <dgm:pt modelId="{E68376E9-A384-42BC-B2A6-AE786C74F72C}" type="sibTrans" cxnId="{58EC2ED3-693A-4F86-9A20-21B7D08394BD}">
      <dgm:prSet/>
      <dgm:spPr/>
      <dgm:t>
        <a:bodyPr/>
        <a:lstStyle/>
        <a:p>
          <a:endParaRPr lang="en-US"/>
        </a:p>
      </dgm:t>
    </dgm:pt>
    <dgm:pt modelId="{A6F5EC4A-31D2-40BE-8D21-D2F345E40CE2}">
      <dgm:prSet phldrT="[Text]"/>
      <dgm:spPr/>
      <dgm:t>
        <a:bodyPr/>
        <a:lstStyle/>
        <a:p>
          <a:r>
            <a:rPr lang="en-US" dirty="0"/>
            <a:t>Authors</a:t>
          </a:r>
        </a:p>
      </dgm:t>
    </dgm:pt>
    <dgm:pt modelId="{7CF98035-A246-44A2-B277-7248CD1C07F9}" type="parTrans" cxnId="{783680AE-6EA4-4508-B1E6-866640541D3F}">
      <dgm:prSet/>
      <dgm:spPr/>
      <dgm:t>
        <a:bodyPr/>
        <a:lstStyle/>
        <a:p>
          <a:endParaRPr lang="en-US"/>
        </a:p>
      </dgm:t>
    </dgm:pt>
    <dgm:pt modelId="{5255914E-64CA-45AC-B01A-8D0DC36E74CF}" type="sibTrans" cxnId="{783680AE-6EA4-4508-B1E6-866640541D3F}">
      <dgm:prSet/>
      <dgm:spPr/>
      <dgm:t>
        <a:bodyPr/>
        <a:lstStyle/>
        <a:p>
          <a:endParaRPr lang="en-US"/>
        </a:p>
      </dgm:t>
    </dgm:pt>
    <dgm:pt modelId="{F0BAB6C8-69FE-4B09-BE1A-851138D8C7FC}">
      <dgm:prSet phldrT="[Text]"/>
      <dgm:spPr/>
      <dgm:t>
        <a:bodyPr/>
        <a:lstStyle/>
        <a:p>
          <a:r>
            <a:rPr lang="en-US" dirty="0"/>
            <a:t>Title</a:t>
          </a:r>
        </a:p>
      </dgm:t>
    </dgm:pt>
    <dgm:pt modelId="{A4F83018-0933-4E24-BC5E-97A60B0A7D78}" type="sibTrans" cxnId="{468F43C6-CB12-4C0F-884A-6A831B591D47}">
      <dgm:prSet/>
      <dgm:spPr/>
      <dgm:t>
        <a:bodyPr/>
        <a:lstStyle/>
        <a:p>
          <a:endParaRPr lang="en-US"/>
        </a:p>
      </dgm:t>
    </dgm:pt>
    <dgm:pt modelId="{CC8B129E-0B9B-44AF-9F1C-E20F3D6316BA}" type="parTrans" cxnId="{468F43C6-CB12-4C0F-884A-6A831B591D47}">
      <dgm:prSet/>
      <dgm:spPr/>
      <dgm:t>
        <a:bodyPr/>
        <a:lstStyle/>
        <a:p>
          <a:endParaRPr lang="en-US"/>
        </a:p>
      </dgm:t>
    </dgm:pt>
    <dgm:pt modelId="{913707A6-FB51-46A4-905C-1A1CA12C4CB1}">
      <dgm:prSet phldrT="[Text]"/>
      <dgm:spPr/>
      <dgm:t>
        <a:bodyPr/>
        <a:lstStyle/>
        <a:p>
          <a:r>
            <a:rPr lang="en-US" dirty="0"/>
            <a:t>Date</a:t>
          </a:r>
        </a:p>
      </dgm:t>
    </dgm:pt>
    <dgm:pt modelId="{11FED386-09B2-4931-A12C-3DEF00F4F916}" type="parTrans" cxnId="{93DBD51F-9D1E-4C4A-ADDA-4048B75F7162}">
      <dgm:prSet/>
      <dgm:spPr/>
      <dgm:t>
        <a:bodyPr/>
        <a:lstStyle/>
        <a:p>
          <a:endParaRPr lang="en-US"/>
        </a:p>
      </dgm:t>
    </dgm:pt>
    <dgm:pt modelId="{E07C7530-89CD-4BE7-886F-0B9EF418A881}" type="sibTrans" cxnId="{93DBD51F-9D1E-4C4A-ADDA-4048B75F7162}">
      <dgm:prSet/>
      <dgm:spPr/>
      <dgm:t>
        <a:bodyPr/>
        <a:lstStyle/>
        <a:p>
          <a:endParaRPr lang="en-US"/>
        </a:p>
      </dgm:t>
    </dgm:pt>
    <dgm:pt modelId="{742D3985-3025-4713-8927-B08FE972C4DF}">
      <dgm:prSet phldrT="[Text]"/>
      <dgm:spPr/>
      <dgm:t>
        <a:bodyPr/>
        <a:lstStyle/>
        <a:p>
          <a:r>
            <a:rPr lang="en-US" dirty="0"/>
            <a:t>Publisher</a:t>
          </a:r>
        </a:p>
      </dgm:t>
    </dgm:pt>
    <dgm:pt modelId="{31FF9867-9967-4356-B27C-12B69413F05A}" type="parTrans" cxnId="{01EFD41A-B9A5-4656-AA91-B2D805D7B021}">
      <dgm:prSet/>
      <dgm:spPr/>
      <dgm:t>
        <a:bodyPr/>
        <a:lstStyle/>
        <a:p>
          <a:endParaRPr lang="en-US"/>
        </a:p>
      </dgm:t>
    </dgm:pt>
    <dgm:pt modelId="{9680A834-A58A-46AC-A9B1-033D27475CA6}" type="sibTrans" cxnId="{01EFD41A-B9A5-4656-AA91-B2D805D7B021}">
      <dgm:prSet/>
      <dgm:spPr/>
      <dgm:t>
        <a:bodyPr/>
        <a:lstStyle/>
        <a:p>
          <a:endParaRPr lang="en-US"/>
        </a:p>
      </dgm:t>
    </dgm:pt>
    <dgm:pt modelId="{407E12F5-37B3-4C14-8462-A0037D1E7926}">
      <dgm:prSet phldrT="[Text]"/>
      <dgm:spPr/>
      <dgm:t>
        <a:bodyPr/>
        <a:lstStyle/>
        <a:p>
          <a:r>
            <a:rPr lang="en-US" dirty="0"/>
            <a:t>["Dick </a:t>
          </a:r>
          <a:r>
            <a:rPr lang="en-US" dirty="0" err="1"/>
            <a:t>Grune</a:t>
          </a:r>
          <a:r>
            <a:rPr lang="en-US" dirty="0"/>
            <a:t>", "</a:t>
          </a:r>
          <a:r>
            <a:rPr lang="en-US" b="0" dirty="0" err="1"/>
            <a:t>Ceriel</a:t>
          </a:r>
          <a:r>
            <a:rPr lang="en-US" b="0" dirty="0"/>
            <a:t> J.H. Jacobs"]</a:t>
          </a:r>
          <a:endParaRPr lang="en-US" dirty="0"/>
        </a:p>
      </dgm:t>
    </dgm:pt>
    <dgm:pt modelId="{A0534169-45F3-4E1B-8B54-4B84BD97420C}" type="parTrans" cxnId="{60DC7340-E588-4BA4-B6AC-93D6C81AD288}">
      <dgm:prSet/>
      <dgm:spPr/>
      <dgm:t>
        <a:bodyPr/>
        <a:lstStyle/>
        <a:p>
          <a:endParaRPr lang="en-US"/>
        </a:p>
      </dgm:t>
    </dgm:pt>
    <dgm:pt modelId="{2ACB9179-1815-480E-91B3-88CB5CA64EA7}" type="sibTrans" cxnId="{60DC7340-E588-4BA4-B6AC-93D6C81AD288}">
      <dgm:prSet/>
      <dgm:spPr/>
      <dgm:t>
        <a:bodyPr/>
        <a:lstStyle/>
        <a:p>
          <a:endParaRPr lang="en-US"/>
        </a:p>
      </dgm:t>
    </dgm:pt>
    <dgm:pt modelId="{7CA1FDB3-AB89-4FAC-838B-EFE359F4DA01}">
      <dgm:prSet phldrT="[Text]"/>
      <dgm:spPr/>
      <dgm:t>
        <a:bodyPr/>
        <a:lstStyle/>
        <a:p>
          <a:r>
            <a:rPr lang="en-US" dirty="0"/>
            <a:t>Parsing Techniques</a:t>
          </a:r>
        </a:p>
      </dgm:t>
    </dgm:pt>
    <dgm:pt modelId="{11993FE2-32DE-4335-A169-FB5603B2086A}" type="parTrans" cxnId="{0A48F55C-CE40-4DD9-8146-9D0DDAD4B4C2}">
      <dgm:prSet/>
      <dgm:spPr/>
      <dgm:t>
        <a:bodyPr/>
        <a:lstStyle/>
        <a:p>
          <a:endParaRPr lang="en-US"/>
        </a:p>
      </dgm:t>
    </dgm:pt>
    <dgm:pt modelId="{5376DC80-E601-4299-8075-CB3A5F66FCEE}" type="sibTrans" cxnId="{0A48F55C-CE40-4DD9-8146-9D0DDAD4B4C2}">
      <dgm:prSet/>
      <dgm:spPr/>
      <dgm:t>
        <a:bodyPr/>
        <a:lstStyle/>
        <a:p>
          <a:endParaRPr lang="en-US"/>
        </a:p>
      </dgm:t>
    </dgm:pt>
    <dgm:pt modelId="{12BE19F3-9036-4C53-9B17-0A74B1623FBF}">
      <dgm:prSet phldrT="[Text]"/>
      <dgm:spPr/>
      <dgm:t>
        <a:bodyPr/>
        <a:lstStyle/>
        <a:p>
          <a:r>
            <a:rPr lang="en-US" dirty="0"/>
            <a:t>2007</a:t>
          </a:r>
        </a:p>
      </dgm:t>
    </dgm:pt>
    <dgm:pt modelId="{C4693CE2-493A-46BF-A9F4-1F81E3A67819}" type="parTrans" cxnId="{C8C56BDA-80EE-4D7E-9950-FE29937DF7D9}">
      <dgm:prSet/>
      <dgm:spPr/>
      <dgm:t>
        <a:bodyPr/>
        <a:lstStyle/>
        <a:p>
          <a:endParaRPr lang="en-US"/>
        </a:p>
      </dgm:t>
    </dgm:pt>
    <dgm:pt modelId="{481B9732-907C-492B-95D7-3106723EEE3B}" type="sibTrans" cxnId="{C8C56BDA-80EE-4D7E-9950-FE29937DF7D9}">
      <dgm:prSet/>
      <dgm:spPr/>
      <dgm:t>
        <a:bodyPr/>
        <a:lstStyle/>
        <a:p>
          <a:endParaRPr lang="en-US"/>
        </a:p>
      </dgm:t>
    </dgm:pt>
    <dgm:pt modelId="{B9774BE3-6790-4734-9E6A-A81C0E30E2CB}">
      <dgm:prSet phldrT="[Text]"/>
      <dgm:spPr/>
      <dgm:t>
        <a:bodyPr/>
        <a:lstStyle/>
        <a:p>
          <a:r>
            <a:rPr lang="en-US" dirty="0"/>
            <a:t>Springer</a:t>
          </a:r>
        </a:p>
      </dgm:t>
    </dgm:pt>
    <dgm:pt modelId="{9511FD39-411A-4E8D-AAFE-4C977A0818F0}" type="parTrans" cxnId="{45C5C4B5-76FC-4257-9B6B-2D631DA67C41}">
      <dgm:prSet/>
      <dgm:spPr/>
      <dgm:t>
        <a:bodyPr/>
        <a:lstStyle/>
        <a:p>
          <a:endParaRPr lang="en-US"/>
        </a:p>
      </dgm:t>
    </dgm:pt>
    <dgm:pt modelId="{F69BAC04-8C85-470D-85C1-BF23557764C8}" type="sibTrans" cxnId="{45C5C4B5-76FC-4257-9B6B-2D631DA67C41}">
      <dgm:prSet/>
      <dgm:spPr/>
      <dgm:t>
        <a:bodyPr/>
        <a:lstStyle/>
        <a:p>
          <a:endParaRPr lang="en-US"/>
        </a:p>
      </dgm:t>
    </dgm:pt>
    <dgm:pt modelId="{D9B3A494-37F5-47F8-BD71-26D3FA27289C}" type="pres">
      <dgm:prSet presAssocID="{F2452AFC-F4DC-4C70-98E3-4CB24C681B60}" presName="mainComposite" presStyleCnt="0">
        <dgm:presLayoutVars>
          <dgm:chPref val="1"/>
          <dgm:dir/>
          <dgm:animOne val="branch"/>
          <dgm:animLvl val="lvl"/>
          <dgm:resizeHandles val="exact"/>
        </dgm:presLayoutVars>
      </dgm:prSet>
      <dgm:spPr/>
    </dgm:pt>
    <dgm:pt modelId="{02F9E3C3-E099-498A-B7CE-C53A65DEBF86}" type="pres">
      <dgm:prSet presAssocID="{F2452AFC-F4DC-4C70-98E3-4CB24C681B60}" presName="hierFlow" presStyleCnt="0"/>
      <dgm:spPr/>
    </dgm:pt>
    <dgm:pt modelId="{822945F7-E650-43A0-9E92-C8542265F0B7}" type="pres">
      <dgm:prSet presAssocID="{F2452AFC-F4DC-4C70-98E3-4CB24C681B60}" presName="hierChild1" presStyleCnt="0">
        <dgm:presLayoutVars>
          <dgm:chPref val="1"/>
          <dgm:animOne val="branch"/>
          <dgm:animLvl val="lvl"/>
        </dgm:presLayoutVars>
      </dgm:prSet>
      <dgm:spPr/>
    </dgm:pt>
    <dgm:pt modelId="{5E0A2D68-B6FF-413B-A43D-2E73FA3ED173}" type="pres">
      <dgm:prSet presAssocID="{4D1857EC-1411-4F5E-BD2E-753978FBACC4}" presName="Name14" presStyleCnt="0"/>
      <dgm:spPr/>
    </dgm:pt>
    <dgm:pt modelId="{5291D7F8-FB96-4D30-8600-1570DEABD92E}" type="pres">
      <dgm:prSet presAssocID="{4D1857EC-1411-4F5E-BD2E-753978FBACC4}" presName="level1Shape" presStyleLbl="node0" presStyleIdx="0" presStyleCnt="1">
        <dgm:presLayoutVars>
          <dgm:chPref val="3"/>
        </dgm:presLayoutVars>
      </dgm:prSet>
      <dgm:spPr/>
    </dgm:pt>
    <dgm:pt modelId="{DA760D1A-3BF5-4400-8832-6B19EC1EA757}" type="pres">
      <dgm:prSet presAssocID="{4D1857EC-1411-4F5E-BD2E-753978FBACC4}" presName="hierChild2" presStyleCnt="0"/>
      <dgm:spPr/>
    </dgm:pt>
    <dgm:pt modelId="{3677D839-FEED-47E7-A6F4-DC4EA1321F8D}" type="pres">
      <dgm:prSet presAssocID="{CC8B129E-0B9B-44AF-9F1C-E20F3D6316BA}" presName="Name19" presStyleLbl="parChTrans1D2" presStyleIdx="0" presStyleCnt="4"/>
      <dgm:spPr/>
    </dgm:pt>
    <dgm:pt modelId="{B151D251-8C20-41FD-B191-6A4F2E8D1560}" type="pres">
      <dgm:prSet presAssocID="{F0BAB6C8-69FE-4B09-BE1A-851138D8C7FC}" presName="Name21" presStyleCnt="0"/>
      <dgm:spPr/>
    </dgm:pt>
    <dgm:pt modelId="{D66884B5-23CD-4A6D-B476-684AC9E88E52}" type="pres">
      <dgm:prSet presAssocID="{F0BAB6C8-69FE-4B09-BE1A-851138D8C7FC}" presName="level2Shape" presStyleLbl="node2" presStyleIdx="0" presStyleCnt="4" custLinFactNeighborX="6148"/>
      <dgm:spPr/>
    </dgm:pt>
    <dgm:pt modelId="{CDA617EF-53A5-4011-B49E-897291459291}" type="pres">
      <dgm:prSet presAssocID="{F0BAB6C8-69FE-4B09-BE1A-851138D8C7FC}" presName="hierChild3" presStyleCnt="0"/>
      <dgm:spPr/>
    </dgm:pt>
    <dgm:pt modelId="{C1CA2F78-1250-46A2-9AAF-D318D597306F}" type="pres">
      <dgm:prSet presAssocID="{11993FE2-32DE-4335-A169-FB5603B2086A}" presName="Name19" presStyleLbl="parChTrans1D3" presStyleIdx="0" presStyleCnt="4"/>
      <dgm:spPr/>
    </dgm:pt>
    <dgm:pt modelId="{3820C232-72C5-44F4-BE25-A991324A4BD1}" type="pres">
      <dgm:prSet presAssocID="{7CA1FDB3-AB89-4FAC-838B-EFE359F4DA01}" presName="Name21" presStyleCnt="0"/>
      <dgm:spPr/>
    </dgm:pt>
    <dgm:pt modelId="{E3E4A3CA-E45A-4F93-9EFD-53A187E7E19F}" type="pres">
      <dgm:prSet presAssocID="{7CA1FDB3-AB89-4FAC-838B-EFE359F4DA01}" presName="level2Shape" presStyleLbl="node3" presStyleIdx="0" presStyleCnt="4" custLinFactNeighborX="6259" custLinFactNeighborY="119"/>
      <dgm:spPr/>
    </dgm:pt>
    <dgm:pt modelId="{CFE6A771-BF77-42B3-A600-BCBFF27EB2D1}" type="pres">
      <dgm:prSet presAssocID="{7CA1FDB3-AB89-4FAC-838B-EFE359F4DA01}" presName="hierChild3" presStyleCnt="0"/>
      <dgm:spPr/>
    </dgm:pt>
    <dgm:pt modelId="{F2C707E0-A41A-458E-B034-C321D04851E1}" type="pres">
      <dgm:prSet presAssocID="{7CF98035-A246-44A2-B277-7248CD1C07F9}" presName="Name19" presStyleLbl="parChTrans1D2" presStyleIdx="1" presStyleCnt="4"/>
      <dgm:spPr/>
    </dgm:pt>
    <dgm:pt modelId="{2D1CEC7D-F2BC-4241-8BBE-74FA843CC1AB}" type="pres">
      <dgm:prSet presAssocID="{A6F5EC4A-31D2-40BE-8D21-D2F345E40CE2}" presName="Name21" presStyleCnt="0"/>
      <dgm:spPr/>
    </dgm:pt>
    <dgm:pt modelId="{42A804E9-47F5-4751-9DAE-88A20BFC17B2}" type="pres">
      <dgm:prSet presAssocID="{A6F5EC4A-31D2-40BE-8D21-D2F345E40CE2}" presName="level2Shape" presStyleLbl="node2" presStyleIdx="1" presStyleCnt="4"/>
      <dgm:spPr/>
    </dgm:pt>
    <dgm:pt modelId="{534BA4D8-2818-4D65-8B3C-60E09BD6DB54}" type="pres">
      <dgm:prSet presAssocID="{A6F5EC4A-31D2-40BE-8D21-D2F345E40CE2}" presName="hierChild3" presStyleCnt="0"/>
      <dgm:spPr/>
    </dgm:pt>
    <dgm:pt modelId="{8C5D2AA8-42D0-4E64-ACC5-0BB0B95D917C}" type="pres">
      <dgm:prSet presAssocID="{A0534169-45F3-4E1B-8B54-4B84BD97420C}" presName="Name19" presStyleLbl="parChTrans1D3" presStyleIdx="1" presStyleCnt="4"/>
      <dgm:spPr/>
    </dgm:pt>
    <dgm:pt modelId="{9CA5720C-1902-413C-BA45-247CEBF16BE7}" type="pres">
      <dgm:prSet presAssocID="{407E12F5-37B3-4C14-8462-A0037D1E7926}" presName="Name21" presStyleCnt="0"/>
      <dgm:spPr/>
    </dgm:pt>
    <dgm:pt modelId="{3921393F-BC6B-438C-B9C2-CC8C939E6339}" type="pres">
      <dgm:prSet presAssocID="{407E12F5-37B3-4C14-8462-A0037D1E7926}" presName="level2Shape" presStyleLbl="node3" presStyleIdx="1" presStyleCnt="4"/>
      <dgm:spPr/>
    </dgm:pt>
    <dgm:pt modelId="{9DC0277C-5291-46A5-BA37-E80C14AF4E46}" type="pres">
      <dgm:prSet presAssocID="{407E12F5-37B3-4C14-8462-A0037D1E7926}" presName="hierChild3" presStyleCnt="0"/>
      <dgm:spPr/>
    </dgm:pt>
    <dgm:pt modelId="{D94689B8-C665-4CCC-A471-FD6D4558A892}" type="pres">
      <dgm:prSet presAssocID="{11FED386-09B2-4931-A12C-3DEF00F4F916}" presName="Name19" presStyleLbl="parChTrans1D2" presStyleIdx="2" presStyleCnt="4"/>
      <dgm:spPr/>
    </dgm:pt>
    <dgm:pt modelId="{DC4D7B1E-6F3F-4727-83BC-DA296FCA63A6}" type="pres">
      <dgm:prSet presAssocID="{913707A6-FB51-46A4-905C-1A1CA12C4CB1}" presName="Name21" presStyleCnt="0"/>
      <dgm:spPr/>
    </dgm:pt>
    <dgm:pt modelId="{2D650F21-C416-4686-8A05-73650E98F105}" type="pres">
      <dgm:prSet presAssocID="{913707A6-FB51-46A4-905C-1A1CA12C4CB1}" presName="level2Shape" presStyleLbl="node2" presStyleIdx="2" presStyleCnt="4"/>
      <dgm:spPr/>
    </dgm:pt>
    <dgm:pt modelId="{56B89F7B-9245-4821-A3D1-57FE17C27C0B}" type="pres">
      <dgm:prSet presAssocID="{913707A6-FB51-46A4-905C-1A1CA12C4CB1}" presName="hierChild3" presStyleCnt="0"/>
      <dgm:spPr/>
    </dgm:pt>
    <dgm:pt modelId="{E42757C3-0EC7-4A55-89E5-4E6E91C9624A}" type="pres">
      <dgm:prSet presAssocID="{C4693CE2-493A-46BF-A9F4-1F81E3A67819}" presName="Name19" presStyleLbl="parChTrans1D3" presStyleIdx="2" presStyleCnt="4"/>
      <dgm:spPr/>
    </dgm:pt>
    <dgm:pt modelId="{3727E424-6F9C-43AB-AB74-C4371CC2382F}" type="pres">
      <dgm:prSet presAssocID="{12BE19F3-9036-4C53-9B17-0A74B1623FBF}" presName="Name21" presStyleCnt="0"/>
      <dgm:spPr/>
    </dgm:pt>
    <dgm:pt modelId="{8EB7BBE6-F620-4E01-8804-13D8A6E3B4D1}" type="pres">
      <dgm:prSet presAssocID="{12BE19F3-9036-4C53-9B17-0A74B1623FBF}" presName="level2Shape" presStyleLbl="node3" presStyleIdx="2" presStyleCnt="4"/>
      <dgm:spPr/>
    </dgm:pt>
    <dgm:pt modelId="{F6CDA4C7-D965-4191-A6D3-B08BFA11212A}" type="pres">
      <dgm:prSet presAssocID="{12BE19F3-9036-4C53-9B17-0A74B1623FBF}" presName="hierChild3" presStyleCnt="0"/>
      <dgm:spPr/>
    </dgm:pt>
    <dgm:pt modelId="{1717A42B-094B-4C4D-A223-53BA9805C3AE}" type="pres">
      <dgm:prSet presAssocID="{31FF9867-9967-4356-B27C-12B69413F05A}" presName="Name19" presStyleLbl="parChTrans1D2" presStyleIdx="3" presStyleCnt="4"/>
      <dgm:spPr/>
    </dgm:pt>
    <dgm:pt modelId="{6095A8CD-94A4-46BA-AB56-EB20136C5974}" type="pres">
      <dgm:prSet presAssocID="{742D3985-3025-4713-8927-B08FE972C4DF}" presName="Name21" presStyleCnt="0"/>
      <dgm:spPr/>
    </dgm:pt>
    <dgm:pt modelId="{BB168F77-864C-497F-8350-D295C8847EC9}" type="pres">
      <dgm:prSet presAssocID="{742D3985-3025-4713-8927-B08FE972C4DF}" presName="level2Shape" presStyleLbl="node2" presStyleIdx="3" presStyleCnt="4"/>
      <dgm:spPr/>
    </dgm:pt>
    <dgm:pt modelId="{30FD951B-60C0-4FDA-AA11-2752EB25B49D}" type="pres">
      <dgm:prSet presAssocID="{742D3985-3025-4713-8927-B08FE972C4DF}" presName="hierChild3" presStyleCnt="0"/>
      <dgm:spPr/>
    </dgm:pt>
    <dgm:pt modelId="{403D8CCB-7BE0-4D51-AE81-CBA41F8F1116}" type="pres">
      <dgm:prSet presAssocID="{9511FD39-411A-4E8D-AAFE-4C977A0818F0}" presName="Name19" presStyleLbl="parChTrans1D3" presStyleIdx="3" presStyleCnt="4"/>
      <dgm:spPr/>
    </dgm:pt>
    <dgm:pt modelId="{B1DA0DBA-6BB1-41C0-A412-0AFFDD05E629}" type="pres">
      <dgm:prSet presAssocID="{B9774BE3-6790-4734-9E6A-A81C0E30E2CB}" presName="Name21" presStyleCnt="0"/>
      <dgm:spPr/>
    </dgm:pt>
    <dgm:pt modelId="{A85E3711-136E-41F8-8529-21BF94C0651A}" type="pres">
      <dgm:prSet presAssocID="{B9774BE3-6790-4734-9E6A-A81C0E30E2CB}" presName="level2Shape" presStyleLbl="node3" presStyleIdx="3" presStyleCnt="4"/>
      <dgm:spPr/>
    </dgm:pt>
    <dgm:pt modelId="{AD3719E5-2D9D-44AA-98DF-3223826314C8}" type="pres">
      <dgm:prSet presAssocID="{B9774BE3-6790-4734-9E6A-A81C0E30E2CB}" presName="hierChild3" presStyleCnt="0"/>
      <dgm:spPr/>
    </dgm:pt>
    <dgm:pt modelId="{791638A7-E1CC-4043-B130-D62F4A3910B1}" type="pres">
      <dgm:prSet presAssocID="{F2452AFC-F4DC-4C70-98E3-4CB24C681B60}" presName="bgShapesFlow" presStyleCnt="0"/>
      <dgm:spPr/>
    </dgm:pt>
  </dgm:ptLst>
  <dgm:cxnLst>
    <dgm:cxn modelId="{16D3D313-4F63-4BA0-9384-DF62ADAC2D8A}" type="presOf" srcId="{F0BAB6C8-69FE-4B09-BE1A-851138D8C7FC}" destId="{D66884B5-23CD-4A6D-B476-684AC9E88E52}" srcOrd="0" destOrd="0" presId="urn:microsoft.com/office/officeart/2005/8/layout/hierarchy6"/>
    <dgm:cxn modelId="{01EFD41A-B9A5-4656-AA91-B2D805D7B021}" srcId="{4D1857EC-1411-4F5E-BD2E-753978FBACC4}" destId="{742D3985-3025-4713-8927-B08FE972C4DF}" srcOrd="3" destOrd="0" parTransId="{31FF9867-9967-4356-B27C-12B69413F05A}" sibTransId="{9680A834-A58A-46AC-A9B1-033D27475CA6}"/>
    <dgm:cxn modelId="{9C6D9A1C-0D49-46C6-843F-3CCE2F309A85}" type="presOf" srcId="{7CF98035-A246-44A2-B277-7248CD1C07F9}" destId="{F2C707E0-A41A-458E-B034-C321D04851E1}" srcOrd="0" destOrd="0" presId="urn:microsoft.com/office/officeart/2005/8/layout/hierarchy6"/>
    <dgm:cxn modelId="{93DBD51F-9D1E-4C4A-ADDA-4048B75F7162}" srcId="{4D1857EC-1411-4F5E-BD2E-753978FBACC4}" destId="{913707A6-FB51-46A4-905C-1A1CA12C4CB1}" srcOrd="2" destOrd="0" parTransId="{11FED386-09B2-4931-A12C-3DEF00F4F916}" sibTransId="{E07C7530-89CD-4BE7-886F-0B9EF418A881}"/>
    <dgm:cxn modelId="{D8315B27-97B4-4721-AD3B-FE59E5EB4A8D}" type="presOf" srcId="{B9774BE3-6790-4734-9E6A-A81C0E30E2CB}" destId="{A85E3711-136E-41F8-8529-21BF94C0651A}" srcOrd="0" destOrd="0" presId="urn:microsoft.com/office/officeart/2005/8/layout/hierarchy6"/>
    <dgm:cxn modelId="{44D0DD28-5637-4B4C-A3F2-1D65005F2A23}" type="presOf" srcId="{7CA1FDB3-AB89-4FAC-838B-EFE359F4DA01}" destId="{E3E4A3CA-E45A-4F93-9EFD-53A187E7E19F}" srcOrd="0" destOrd="0" presId="urn:microsoft.com/office/officeart/2005/8/layout/hierarchy6"/>
    <dgm:cxn modelId="{60DC7340-E588-4BA4-B6AC-93D6C81AD288}" srcId="{A6F5EC4A-31D2-40BE-8D21-D2F345E40CE2}" destId="{407E12F5-37B3-4C14-8462-A0037D1E7926}" srcOrd="0" destOrd="0" parTransId="{A0534169-45F3-4E1B-8B54-4B84BD97420C}" sibTransId="{2ACB9179-1815-480E-91B3-88CB5CA64EA7}"/>
    <dgm:cxn modelId="{0A48F55C-CE40-4DD9-8146-9D0DDAD4B4C2}" srcId="{F0BAB6C8-69FE-4B09-BE1A-851138D8C7FC}" destId="{7CA1FDB3-AB89-4FAC-838B-EFE359F4DA01}" srcOrd="0" destOrd="0" parTransId="{11993FE2-32DE-4335-A169-FB5603B2086A}" sibTransId="{5376DC80-E601-4299-8075-CB3A5F66FCEE}"/>
    <dgm:cxn modelId="{E6C1A542-520B-4F42-9526-D3E2C07A80A5}" type="presOf" srcId="{12BE19F3-9036-4C53-9B17-0A74B1623FBF}" destId="{8EB7BBE6-F620-4E01-8804-13D8A6E3B4D1}" srcOrd="0" destOrd="0" presId="urn:microsoft.com/office/officeart/2005/8/layout/hierarchy6"/>
    <dgm:cxn modelId="{A966AD43-AE7A-4776-A0B9-582B74690A41}" type="presOf" srcId="{11FED386-09B2-4931-A12C-3DEF00F4F916}" destId="{D94689B8-C665-4CCC-A471-FD6D4558A892}" srcOrd="0" destOrd="0" presId="urn:microsoft.com/office/officeart/2005/8/layout/hierarchy6"/>
    <dgm:cxn modelId="{A93DA745-1DCF-48E0-B3DC-FCAED180B84E}" type="presOf" srcId="{407E12F5-37B3-4C14-8462-A0037D1E7926}" destId="{3921393F-BC6B-438C-B9C2-CC8C939E6339}" srcOrd="0" destOrd="0" presId="urn:microsoft.com/office/officeart/2005/8/layout/hierarchy6"/>
    <dgm:cxn modelId="{3D1C0E68-B55B-443A-95DF-17CFDB8FC45F}" type="presOf" srcId="{C4693CE2-493A-46BF-A9F4-1F81E3A67819}" destId="{E42757C3-0EC7-4A55-89E5-4E6E91C9624A}" srcOrd="0" destOrd="0" presId="urn:microsoft.com/office/officeart/2005/8/layout/hierarchy6"/>
    <dgm:cxn modelId="{F83ED348-A813-4D3A-A689-A449CB77D67D}" type="presOf" srcId="{9511FD39-411A-4E8D-AAFE-4C977A0818F0}" destId="{403D8CCB-7BE0-4D51-AE81-CBA41F8F1116}" srcOrd="0" destOrd="0" presId="urn:microsoft.com/office/officeart/2005/8/layout/hierarchy6"/>
    <dgm:cxn modelId="{28162D53-F939-4FC3-952C-5886A0A3F474}" type="presOf" srcId="{742D3985-3025-4713-8927-B08FE972C4DF}" destId="{BB168F77-864C-497F-8350-D295C8847EC9}" srcOrd="0" destOrd="0" presId="urn:microsoft.com/office/officeart/2005/8/layout/hierarchy6"/>
    <dgm:cxn modelId="{0458A155-3A51-4B73-A12F-D68A5EBD15CB}" type="presOf" srcId="{31FF9867-9967-4356-B27C-12B69413F05A}" destId="{1717A42B-094B-4C4D-A223-53BA9805C3AE}" srcOrd="0" destOrd="0" presId="urn:microsoft.com/office/officeart/2005/8/layout/hierarchy6"/>
    <dgm:cxn modelId="{912B418A-A8A0-4E3A-B313-E225D58B60D3}" type="presOf" srcId="{F2452AFC-F4DC-4C70-98E3-4CB24C681B60}" destId="{D9B3A494-37F5-47F8-BD71-26D3FA27289C}" srcOrd="0" destOrd="0" presId="urn:microsoft.com/office/officeart/2005/8/layout/hierarchy6"/>
    <dgm:cxn modelId="{2601868A-BAA0-4C0F-B8D2-0AD0E77E397F}" type="presOf" srcId="{A0534169-45F3-4E1B-8B54-4B84BD97420C}" destId="{8C5D2AA8-42D0-4E64-ACC5-0BB0B95D917C}" srcOrd="0" destOrd="0" presId="urn:microsoft.com/office/officeart/2005/8/layout/hierarchy6"/>
    <dgm:cxn modelId="{90400BA6-D72E-41FD-B5DB-672E97C96F8C}" type="presOf" srcId="{CC8B129E-0B9B-44AF-9F1C-E20F3D6316BA}" destId="{3677D839-FEED-47E7-A6F4-DC4EA1321F8D}" srcOrd="0" destOrd="0" presId="urn:microsoft.com/office/officeart/2005/8/layout/hierarchy6"/>
    <dgm:cxn modelId="{4540A7AD-1619-4EAC-B091-F70E69548C78}" type="presOf" srcId="{A6F5EC4A-31D2-40BE-8D21-D2F345E40CE2}" destId="{42A804E9-47F5-4751-9DAE-88A20BFC17B2}" srcOrd="0" destOrd="0" presId="urn:microsoft.com/office/officeart/2005/8/layout/hierarchy6"/>
    <dgm:cxn modelId="{783680AE-6EA4-4508-B1E6-866640541D3F}" srcId="{4D1857EC-1411-4F5E-BD2E-753978FBACC4}" destId="{A6F5EC4A-31D2-40BE-8D21-D2F345E40CE2}" srcOrd="1" destOrd="0" parTransId="{7CF98035-A246-44A2-B277-7248CD1C07F9}" sibTransId="{5255914E-64CA-45AC-B01A-8D0DC36E74CF}"/>
    <dgm:cxn modelId="{45C5C4B5-76FC-4257-9B6B-2D631DA67C41}" srcId="{742D3985-3025-4713-8927-B08FE972C4DF}" destId="{B9774BE3-6790-4734-9E6A-A81C0E30E2CB}" srcOrd="0" destOrd="0" parTransId="{9511FD39-411A-4E8D-AAFE-4C977A0818F0}" sibTransId="{F69BAC04-8C85-470D-85C1-BF23557764C8}"/>
    <dgm:cxn modelId="{468F43C6-CB12-4C0F-884A-6A831B591D47}" srcId="{4D1857EC-1411-4F5E-BD2E-753978FBACC4}" destId="{F0BAB6C8-69FE-4B09-BE1A-851138D8C7FC}" srcOrd="0" destOrd="0" parTransId="{CC8B129E-0B9B-44AF-9F1C-E20F3D6316BA}" sibTransId="{A4F83018-0933-4E24-BC5E-97A60B0A7D78}"/>
    <dgm:cxn modelId="{72C873C8-F1F6-4C60-9FAF-F4E20F6347D4}" type="presOf" srcId="{4D1857EC-1411-4F5E-BD2E-753978FBACC4}" destId="{5291D7F8-FB96-4D30-8600-1570DEABD92E}" srcOrd="0" destOrd="0" presId="urn:microsoft.com/office/officeart/2005/8/layout/hierarchy6"/>
    <dgm:cxn modelId="{58EC2ED3-693A-4F86-9A20-21B7D08394BD}" srcId="{F2452AFC-F4DC-4C70-98E3-4CB24C681B60}" destId="{4D1857EC-1411-4F5E-BD2E-753978FBACC4}" srcOrd="0" destOrd="0" parTransId="{6F25B661-4DF7-4002-ABC1-65704C5F7C61}" sibTransId="{E68376E9-A384-42BC-B2A6-AE786C74F72C}"/>
    <dgm:cxn modelId="{C8C56BDA-80EE-4D7E-9950-FE29937DF7D9}" srcId="{913707A6-FB51-46A4-905C-1A1CA12C4CB1}" destId="{12BE19F3-9036-4C53-9B17-0A74B1623FBF}" srcOrd="0" destOrd="0" parTransId="{C4693CE2-493A-46BF-A9F4-1F81E3A67819}" sibTransId="{481B9732-907C-492B-95D7-3106723EEE3B}"/>
    <dgm:cxn modelId="{ACDD03F1-3738-4ABF-8FE5-4B5EE47C7B75}" type="presOf" srcId="{913707A6-FB51-46A4-905C-1A1CA12C4CB1}" destId="{2D650F21-C416-4686-8A05-73650E98F105}" srcOrd="0" destOrd="0" presId="urn:microsoft.com/office/officeart/2005/8/layout/hierarchy6"/>
    <dgm:cxn modelId="{14C27AFC-2413-48B2-A5AD-F3A382A0E0E7}" type="presOf" srcId="{11993FE2-32DE-4335-A169-FB5603B2086A}" destId="{C1CA2F78-1250-46A2-9AAF-D318D597306F}" srcOrd="0" destOrd="0" presId="urn:microsoft.com/office/officeart/2005/8/layout/hierarchy6"/>
    <dgm:cxn modelId="{13F26EF6-8F58-4D51-8C53-9518CC836CEC}" type="presParOf" srcId="{D9B3A494-37F5-47F8-BD71-26D3FA27289C}" destId="{02F9E3C3-E099-498A-B7CE-C53A65DEBF86}" srcOrd="0" destOrd="0" presId="urn:microsoft.com/office/officeart/2005/8/layout/hierarchy6"/>
    <dgm:cxn modelId="{BFD35A9F-5758-42C1-8FC2-EB16DA524619}" type="presParOf" srcId="{02F9E3C3-E099-498A-B7CE-C53A65DEBF86}" destId="{822945F7-E650-43A0-9E92-C8542265F0B7}" srcOrd="0" destOrd="0" presId="urn:microsoft.com/office/officeart/2005/8/layout/hierarchy6"/>
    <dgm:cxn modelId="{8D5775A6-4BA1-4406-BE94-9AC5063B9CE3}" type="presParOf" srcId="{822945F7-E650-43A0-9E92-C8542265F0B7}" destId="{5E0A2D68-B6FF-413B-A43D-2E73FA3ED173}" srcOrd="0" destOrd="0" presId="urn:microsoft.com/office/officeart/2005/8/layout/hierarchy6"/>
    <dgm:cxn modelId="{7AED2E18-1A5A-4633-ABD6-C0D76ED006A1}" type="presParOf" srcId="{5E0A2D68-B6FF-413B-A43D-2E73FA3ED173}" destId="{5291D7F8-FB96-4D30-8600-1570DEABD92E}" srcOrd="0" destOrd="0" presId="urn:microsoft.com/office/officeart/2005/8/layout/hierarchy6"/>
    <dgm:cxn modelId="{0A83A8B0-818A-440A-B68B-FA9B510A5ED1}" type="presParOf" srcId="{5E0A2D68-B6FF-413B-A43D-2E73FA3ED173}" destId="{DA760D1A-3BF5-4400-8832-6B19EC1EA757}" srcOrd="1" destOrd="0" presId="urn:microsoft.com/office/officeart/2005/8/layout/hierarchy6"/>
    <dgm:cxn modelId="{1FE4D004-2BFF-42BC-ADCB-31A4094C07D6}" type="presParOf" srcId="{DA760D1A-3BF5-4400-8832-6B19EC1EA757}" destId="{3677D839-FEED-47E7-A6F4-DC4EA1321F8D}" srcOrd="0" destOrd="0" presId="urn:microsoft.com/office/officeart/2005/8/layout/hierarchy6"/>
    <dgm:cxn modelId="{8BECBF43-D2EB-4BD8-88F8-1BCBAAC31BA7}" type="presParOf" srcId="{DA760D1A-3BF5-4400-8832-6B19EC1EA757}" destId="{B151D251-8C20-41FD-B191-6A4F2E8D1560}" srcOrd="1" destOrd="0" presId="urn:microsoft.com/office/officeart/2005/8/layout/hierarchy6"/>
    <dgm:cxn modelId="{FC99B8AC-CE7B-4A99-AF4B-B53ECEF0BFE2}" type="presParOf" srcId="{B151D251-8C20-41FD-B191-6A4F2E8D1560}" destId="{D66884B5-23CD-4A6D-B476-684AC9E88E52}" srcOrd="0" destOrd="0" presId="urn:microsoft.com/office/officeart/2005/8/layout/hierarchy6"/>
    <dgm:cxn modelId="{82F18CDC-3065-4867-B310-9ED2516152C9}" type="presParOf" srcId="{B151D251-8C20-41FD-B191-6A4F2E8D1560}" destId="{CDA617EF-53A5-4011-B49E-897291459291}" srcOrd="1" destOrd="0" presId="urn:microsoft.com/office/officeart/2005/8/layout/hierarchy6"/>
    <dgm:cxn modelId="{220253DF-4D36-453F-B1E5-E013FFCADAD0}" type="presParOf" srcId="{CDA617EF-53A5-4011-B49E-897291459291}" destId="{C1CA2F78-1250-46A2-9AAF-D318D597306F}" srcOrd="0" destOrd="0" presId="urn:microsoft.com/office/officeart/2005/8/layout/hierarchy6"/>
    <dgm:cxn modelId="{D270BD49-8DAA-4DA0-ACEE-D67404ABC670}" type="presParOf" srcId="{CDA617EF-53A5-4011-B49E-897291459291}" destId="{3820C232-72C5-44F4-BE25-A991324A4BD1}" srcOrd="1" destOrd="0" presId="urn:microsoft.com/office/officeart/2005/8/layout/hierarchy6"/>
    <dgm:cxn modelId="{2095ED53-FA2A-4806-9363-41CF8B784718}" type="presParOf" srcId="{3820C232-72C5-44F4-BE25-A991324A4BD1}" destId="{E3E4A3CA-E45A-4F93-9EFD-53A187E7E19F}" srcOrd="0" destOrd="0" presId="urn:microsoft.com/office/officeart/2005/8/layout/hierarchy6"/>
    <dgm:cxn modelId="{6F1F00C5-2528-4925-8BA5-3896466FCFF0}" type="presParOf" srcId="{3820C232-72C5-44F4-BE25-A991324A4BD1}" destId="{CFE6A771-BF77-42B3-A600-BCBFF27EB2D1}" srcOrd="1" destOrd="0" presId="urn:microsoft.com/office/officeart/2005/8/layout/hierarchy6"/>
    <dgm:cxn modelId="{84716C71-2F37-41A8-893A-71F920FCD8C6}" type="presParOf" srcId="{DA760D1A-3BF5-4400-8832-6B19EC1EA757}" destId="{F2C707E0-A41A-458E-B034-C321D04851E1}" srcOrd="2" destOrd="0" presId="urn:microsoft.com/office/officeart/2005/8/layout/hierarchy6"/>
    <dgm:cxn modelId="{7E775FEE-FE82-467A-B26F-937932578D17}" type="presParOf" srcId="{DA760D1A-3BF5-4400-8832-6B19EC1EA757}" destId="{2D1CEC7D-F2BC-4241-8BBE-74FA843CC1AB}" srcOrd="3" destOrd="0" presId="urn:microsoft.com/office/officeart/2005/8/layout/hierarchy6"/>
    <dgm:cxn modelId="{41C9A4F0-FCE5-4279-ACBD-F8241FFA7AE7}" type="presParOf" srcId="{2D1CEC7D-F2BC-4241-8BBE-74FA843CC1AB}" destId="{42A804E9-47F5-4751-9DAE-88A20BFC17B2}" srcOrd="0" destOrd="0" presId="urn:microsoft.com/office/officeart/2005/8/layout/hierarchy6"/>
    <dgm:cxn modelId="{FD8FA16F-A125-426B-891E-AFE45C58FDD8}" type="presParOf" srcId="{2D1CEC7D-F2BC-4241-8BBE-74FA843CC1AB}" destId="{534BA4D8-2818-4D65-8B3C-60E09BD6DB54}" srcOrd="1" destOrd="0" presId="urn:microsoft.com/office/officeart/2005/8/layout/hierarchy6"/>
    <dgm:cxn modelId="{9272BE5F-8E2B-4158-821A-9443037EB30E}" type="presParOf" srcId="{534BA4D8-2818-4D65-8B3C-60E09BD6DB54}" destId="{8C5D2AA8-42D0-4E64-ACC5-0BB0B95D917C}" srcOrd="0" destOrd="0" presId="urn:microsoft.com/office/officeart/2005/8/layout/hierarchy6"/>
    <dgm:cxn modelId="{551CCC15-E51C-4405-AA83-D78D5C7F0979}" type="presParOf" srcId="{534BA4D8-2818-4D65-8B3C-60E09BD6DB54}" destId="{9CA5720C-1902-413C-BA45-247CEBF16BE7}" srcOrd="1" destOrd="0" presId="urn:microsoft.com/office/officeart/2005/8/layout/hierarchy6"/>
    <dgm:cxn modelId="{0F82B20A-6052-4438-9793-BF10F167CC61}" type="presParOf" srcId="{9CA5720C-1902-413C-BA45-247CEBF16BE7}" destId="{3921393F-BC6B-438C-B9C2-CC8C939E6339}" srcOrd="0" destOrd="0" presId="urn:microsoft.com/office/officeart/2005/8/layout/hierarchy6"/>
    <dgm:cxn modelId="{4C02368D-8692-4476-91BA-4BA4D76D0221}" type="presParOf" srcId="{9CA5720C-1902-413C-BA45-247CEBF16BE7}" destId="{9DC0277C-5291-46A5-BA37-E80C14AF4E46}" srcOrd="1" destOrd="0" presId="urn:microsoft.com/office/officeart/2005/8/layout/hierarchy6"/>
    <dgm:cxn modelId="{005D3A6D-A228-42F2-B413-15102741ACE1}" type="presParOf" srcId="{DA760D1A-3BF5-4400-8832-6B19EC1EA757}" destId="{D94689B8-C665-4CCC-A471-FD6D4558A892}" srcOrd="4" destOrd="0" presId="urn:microsoft.com/office/officeart/2005/8/layout/hierarchy6"/>
    <dgm:cxn modelId="{FA4C7C63-BE35-4B2C-AFD2-12FB1BCD281F}" type="presParOf" srcId="{DA760D1A-3BF5-4400-8832-6B19EC1EA757}" destId="{DC4D7B1E-6F3F-4727-83BC-DA296FCA63A6}" srcOrd="5" destOrd="0" presId="urn:microsoft.com/office/officeart/2005/8/layout/hierarchy6"/>
    <dgm:cxn modelId="{926B0ABF-56EA-4B75-9BA6-E0B90475E42E}" type="presParOf" srcId="{DC4D7B1E-6F3F-4727-83BC-DA296FCA63A6}" destId="{2D650F21-C416-4686-8A05-73650E98F105}" srcOrd="0" destOrd="0" presId="urn:microsoft.com/office/officeart/2005/8/layout/hierarchy6"/>
    <dgm:cxn modelId="{52A0B5A1-740D-4A15-AE0B-61BEFFB186DC}" type="presParOf" srcId="{DC4D7B1E-6F3F-4727-83BC-DA296FCA63A6}" destId="{56B89F7B-9245-4821-A3D1-57FE17C27C0B}" srcOrd="1" destOrd="0" presId="urn:microsoft.com/office/officeart/2005/8/layout/hierarchy6"/>
    <dgm:cxn modelId="{91EFE158-E27A-45FD-97AA-8573BC31E1B9}" type="presParOf" srcId="{56B89F7B-9245-4821-A3D1-57FE17C27C0B}" destId="{E42757C3-0EC7-4A55-89E5-4E6E91C9624A}" srcOrd="0" destOrd="0" presId="urn:microsoft.com/office/officeart/2005/8/layout/hierarchy6"/>
    <dgm:cxn modelId="{AA8AE172-3E8B-4659-BF3B-963DFA0E49A2}" type="presParOf" srcId="{56B89F7B-9245-4821-A3D1-57FE17C27C0B}" destId="{3727E424-6F9C-43AB-AB74-C4371CC2382F}" srcOrd="1" destOrd="0" presId="urn:microsoft.com/office/officeart/2005/8/layout/hierarchy6"/>
    <dgm:cxn modelId="{36173954-6EB2-44AF-8833-DC4FDC8A1F0A}" type="presParOf" srcId="{3727E424-6F9C-43AB-AB74-C4371CC2382F}" destId="{8EB7BBE6-F620-4E01-8804-13D8A6E3B4D1}" srcOrd="0" destOrd="0" presId="urn:microsoft.com/office/officeart/2005/8/layout/hierarchy6"/>
    <dgm:cxn modelId="{F0145C0F-143E-4BBE-8954-4094912C415C}" type="presParOf" srcId="{3727E424-6F9C-43AB-AB74-C4371CC2382F}" destId="{F6CDA4C7-D965-4191-A6D3-B08BFA11212A}" srcOrd="1" destOrd="0" presId="urn:microsoft.com/office/officeart/2005/8/layout/hierarchy6"/>
    <dgm:cxn modelId="{0677DA72-EA92-488D-A292-D6AA8C561DC2}" type="presParOf" srcId="{DA760D1A-3BF5-4400-8832-6B19EC1EA757}" destId="{1717A42B-094B-4C4D-A223-53BA9805C3AE}" srcOrd="6" destOrd="0" presId="urn:microsoft.com/office/officeart/2005/8/layout/hierarchy6"/>
    <dgm:cxn modelId="{30E3C4F4-2FD5-4FCA-80FB-26AF93066131}" type="presParOf" srcId="{DA760D1A-3BF5-4400-8832-6B19EC1EA757}" destId="{6095A8CD-94A4-46BA-AB56-EB20136C5974}" srcOrd="7" destOrd="0" presId="urn:microsoft.com/office/officeart/2005/8/layout/hierarchy6"/>
    <dgm:cxn modelId="{33F17032-3D45-4DBF-9765-12C0ECB46EAF}" type="presParOf" srcId="{6095A8CD-94A4-46BA-AB56-EB20136C5974}" destId="{BB168F77-864C-497F-8350-D295C8847EC9}" srcOrd="0" destOrd="0" presId="urn:microsoft.com/office/officeart/2005/8/layout/hierarchy6"/>
    <dgm:cxn modelId="{D2B44867-E536-4B2B-A123-2380E86BF560}" type="presParOf" srcId="{6095A8CD-94A4-46BA-AB56-EB20136C5974}" destId="{30FD951B-60C0-4FDA-AA11-2752EB25B49D}" srcOrd="1" destOrd="0" presId="urn:microsoft.com/office/officeart/2005/8/layout/hierarchy6"/>
    <dgm:cxn modelId="{DA9A491B-89C6-43F8-957D-3324DE2AA09D}" type="presParOf" srcId="{30FD951B-60C0-4FDA-AA11-2752EB25B49D}" destId="{403D8CCB-7BE0-4D51-AE81-CBA41F8F1116}" srcOrd="0" destOrd="0" presId="urn:microsoft.com/office/officeart/2005/8/layout/hierarchy6"/>
    <dgm:cxn modelId="{832102DB-89B0-4D59-9B8F-F8F374CFBCDB}" type="presParOf" srcId="{30FD951B-60C0-4FDA-AA11-2752EB25B49D}" destId="{B1DA0DBA-6BB1-41C0-A412-0AFFDD05E629}" srcOrd="1" destOrd="0" presId="urn:microsoft.com/office/officeart/2005/8/layout/hierarchy6"/>
    <dgm:cxn modelId="{24A9BE72-3600-4FF3-823D-E2DD4069F8A6}" type="presParOf" srcId="{B1DA0DBA-6BB1-41C0-A412-0AFFDD05E629}" destId="{A85E3711-136E-41F8-8529-21BF94C0651A}" srcOrd="0" destOrd="0" presId="urn:microsoft.com/office/officeart/2005/8/layout/hierarchy6"/>
    <dgm:cxn modelId="{1236970F-2F47-4C22-A064-29FB2A15BC35}" type="presParOf" srcId="{B1DA0DBA-6BB1-41C0-A412-0AFFDD05E629}" destId="{AD3719E5-2D9D-44AA-98DF-3223826314C8}" srcOrd="1" destOrd="0" presId="urn:microsoft.com/office/officeart/2005/8/layout/hierarchy6"/>
    <dgm:cxn modelId="{11EAA3D5-C799-4F75-AB97-8C37813DD4AF}" type="presParOf" srcId="{D9B3A494-37F5-47F8-BD71-26D3FA27289C}" destId="{791638A7-E1CC-4043-B130-D62F4A3910B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C0764-55E4-48CE-9C01-583E5714CA76}">
      <dsp:nvSpPr>
        <dsp:cNvPr id="0" name=""/>
        <dsp:cNvSpPr/>
      </dsp:nvSpPr>
      <dsp:spPr>
        <a:xfrm>
          <a:off x="220920" y="0"/>
          <a:ext cx="3600400" cy="1440160"/>
        </a:xfrm>
        <a:prstGeom prst="leftRightRibbon">
          <a:avLst/>
        </a:prstGeom>
        <a:gradFill rotWithShape="0">
          <a:gsLst>
            <a:gs pos="0">
              <a:schemeClr val="accent6">
                <a:hueOff val="0"/>
                <a:satOff val="0"/>
                <a:lumOff val="0"/>
                <a:alphaOff val="0"/>
                <a:tint val="100000"/>
                <a:shade val="75000"/>
                <a:satMod val="160000"/>
              </a:schemeClr>
            </a:gs>
            <a:gs pos="62000">
              <a:schemeClr val="accent6">
                <a:hueOff val="0"/>
                <a:satOff val="0"/>
                <a:lumOff val="0"/>
                <a:alphaOff val="0"/>
                <a:tint val="100000"/>
                <a:shade val="100000"/>
                <a:satMod val="125000"/>
              </a:schemeClr>
            </a:gs>
            <a:gs pos="100000">
              <a:schemeClr val="accent6">
                <a:hueOff val="0"/>
                <a:satOff val="0"/>
                <a:lumOff val="0"/>
                <a:alphaOff val="0"/>
                <a:tint val="80000"/>
                <a:shade val="100000"/>
                <a:satMod val="140000"/>
              </a:schemeClr>
            </a:gs>
          </a:gsLst>
          <a:lin ang="16200000" scaled="1"/>
        </a:gradFill>
        <a:ln>
          <a:noFill/>
        </a:ln>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accent6">
              <a:hueOff val="0"/>
              <a:satOff val="0"/>
              <a:lumOff val="0"/>
              <a:alphaOff val="0"/>
              <a:tint val="100000"/>
              <a:shade val="100000"/>
              <a:satMod val="100000"/>
            </a:schemeClr>
          </a:contourClr>
        </a:sp3d>
      </dsp:spPr>
      <dsp:style>
        <a:lnRef idx="0">
          <a:scrgbClr r="0" g="0" b="0"/>
        </a:lnRef>
        <a:fillRef idx="3">
          <a:scrgbClr r="0" g="0" b="0"/>
        </a:fillRef>
        <a:effectRef idx="3">
          <a:scrgbClr r="0" g="0" b="0"/>
        </a:effectRef>
        <a:fontRef idx="minor">
          <a:schemeClr val="lt1"/>
        </a:fontRef>
      </dsp:style>
    </dsp:sp>
    <dsp:sp modelId="{0F064F4B-9204-4BD1-B707-211B04C0057D}">
      <dsp:nvSpPr>
        <dsp:cNvPr id="0" name=""/>
        <dsp:cNvSpPr/>
      </dsp:nvSpPr>
      <dsp:spPr>
        <a:xfrm>
          <a:off x="612067" y="252027"/>
          <a:ext cx="1188132" cy="705678"/>
        </a:xfrm>
        <a:prstGeom prst="rect">
          <a:avLst/>
        </a:prstGeom>
        <a:noFill/>
        <a:ln>
          <a:noFill/>
        </a:ln>
        <a:effectLst>
          <a:reflection blurRad="12700" stA="25000" endPos="28000" dist="38100" dir="5400000" sy="-100000" rotWithShape="0"/>
        </a:effectLst>
        <a:scene3d>
          <a:camera prst="orthographicFront" fov="0">
            <a:rot lat="0" lon="0" rev="0"/>
          </a:camera>
          <a:lightRig rig="threePt" dir="t">
            <a:rot lat="0" lon="0" rev="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effectLst/>
              <a:latin typeface="微軟正黑體" pitchFamily="34" charset="-120"/>
              <a:ea typeface="微軟正黑體" pitchFamily="34" charset="-120"/>
            </a:rPr>
            <a:t>Key factors</a:t>
          </a:r>
          <a:endParaRPr lang="zh-TW" altLang="en-US" sz="2000" kern="1200" dirty="0">
            <a:latin typeface="微軟正黑體" pitchFamily="34" charset="-120"/>
            <a:ea typeface="微軟正黑體" pitchFamily="34" charset="-120"/>
          </a:endParaRPr>
        </a:p>
      </dsp:txBody>
      <dsp:txXfrm>
        <a:off x="612067" y="252027"/>
        <a:ext cx="1188132" cy="705678"/>
      </dsp:txXfrm>
    </dsp:sp>
    <dsp:sp modelId="{0E8E3A9E-05F7-4BA5-9098-34A4D143D3D0}">
      <dsp:nvSpPr>
        <dsp:cNvPr id="0" name=""/>
        <dsp:cNvSpPr/>
      </dsp:nvSpPr>
      <dsp:spPr>
        <a:xfrm>
          <a:off x="1980220" y="482453"/>
          <a:ext cx="1404156" cy="705678"/>
        </a:xfrm>
        <a:prstGeom prst="rect">
          <a:avLst/>
        </a:prstGeom>
        <a:noFill/>
        <a:ln>
          <a:noFill/>
        </a:ln>
        <a:effectLst>
          <a:reflection blurRad="12700" stA="25000" endPos="28000" dist="38100" dir="5400000" sy="-100000" rotWithShape="0"/>
        </a:effectLst>
        <a:scene3d>
          <a:camera prst="orthographicFront" fov="0">
            <a:rot lat="0" lon="0" rev="0"/>
          </a:camera>
          <a:lightRig rig="threePt" dir="t">
            <a:rot lat="0" lon="0" rev="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latin typeface="微軟正黑體" pitchFamily="34" charset="-120"/>
              <a:ea typeface="微軟正黑體" pitchFamily="34" charset="-120"/>
            </a:rPr>
            <a:t>Disease</a:t>
          </a:r>
          <a:endParaRPr lang="zh-TW" altLang="en-US" sz="2000" b="1" kern="1200" dirty="0">
            <a:latin typeface="微軟正黑體" pitchFamily="34" charset="-120"/>
            <a:ea typeface="微軟正黑體" pitchFamily="34" charset="-120"/>
          </a:endParaRPr>
        </a:p>
      </dsp:txBody>
      <dsp:txXfrm>
        <a:off x="1980220" y="482453"/>
        <a:ext cx="1404156" cy="705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1D7F8-FB96-4D30-8600-1570DEABD92E}">
      <dsp:nvSpPr>
        <dsp:cNvPr id="0" name=""/>
        <dsp:cNvSpPr/>
      </dsp:nvSpPr>
      <dsp:spPr>
        <a:xfrm>
          <a:off x="2267149" y="312652"/>
          <a:ext cx="870965" cy="580643"/>
        </a:xfrm>
        <a:prstGeom prst="roundRect">
          <a:avLst>
            <a:gd name="adj" fmla="val 10000"/>
          </a:avLst>
        </a:prstGeom>
        <a:solidFill>
          <a:schemeClr val="accent3">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Book</a:t>
          </a:r>
        </a:p>
      </dsp:txBody>
      <dsp:txXfrm>
        <a:off x="2284155" y="329658"/>
        <a:ext cx="836953" cy="546631"/>
      </dsp:txXfrm>
    </dsp:sp>
    <dsp:sp modelId="{3677D839-FEED-47E7-A6F4-DC4EA1321F8D}">
      <dsp:nvSpPr>
        <dsp:cNvPr id="0" name=""/>
        <dsp:cNvSpPr/>
      </dsp:nvSpPr>
      <dsp:spPr>
        <a:xfrm>
          <a:off x="491668" y="893295"/>
          <a:ext cx="2210963" cy="232257"/>
        </a:xfrm>
        <a:custGeom>
          <a:avLst/>
          <a:gdLst/>
          <a:ahLst/>
          <a:cxnLst/>
          <a:rect l="0" t="0" r="0" b="0"/>
          <a:pathLst>
            <a:path>
              <a:moveTo>
                <a:pt x="2210963" y="0"/>
              </a:moveTo>
              <a:lnTo>
                <a:pt x="2210963" y="116128"/>
              </a:lnTo>
              <a:lnTo>
                <a:pt x="0" y="116128"/>
              </a:lnTo>
              <a:lnTo>
                <a:pt x="0" y="232257"/>
              </a:lnTo>
            </a:path>
          </a:pathLst>
        </a:custGeom>
        <a:noFill/>
        <a:ln w="25400">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884B5-23CD-4A6D-B476-684AC9E88E52}">
      <dsp:nvSpPr>
        <dsp:cNvPr id="0" name=""/>
        <dsp:cNvSpPr/>
      </dsp:nvSpPr>
      <dsp:spPr>
        <a:xfrm>
          <a:off x="56186" y="1125553"/>
          <a:ext cx="870965" cy="580643"/>
        </a:xfrm>
        <a:prstGeom prst="roundRect">
          <a:avLst>
            <a:gd name="adj" fmla="val 10000"/>
          </a:avLst>
        </a:prstGeom>
        <a:solidFill>
          <a:schemeClr val="accent5">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Title</a:t>
          </a:r>
        </a:p>
      </dsp:txBody>
      <dsp:txXfrm>
        <a:off x="73192" y="1142559"/>
        <a:ext cx="836953" cy="546631"/>
      </dsp:txXfrm>
    </dsp:sp>
    <dsp:sp modelId="{C1CA2F78-1250-46A2-9AAF-D318D597306F}">
      <dsp:nvSpPr>
        <dsp:cNvPr id="0" name=""/>
        <dsp:cNvSpPr/>
      </dsp:nvSpPr>
      <dsp:spPr>
        <a:xfrm>
          <a:off x="445948" y="1706196"/>
          <a:ext cx="91440" cy="232257"/>
        </a:xfrm>
        <a:custGeom>
          <a:avLst/>
          <a:gdLst/>
          <a:ahLst/>
          <a:cxnLst/>
          <a:rect l="0" t="0" r="0" b="0"/>
          <a:pathLst>
            <a:path>
              <a:moveTo>
                <a:pt x="45720" y="0"/>
              </a:moveTo>
              <a:lnTo>
                <a:pt x="45720" y="116128"/>
              </a:lnTo>
              <a:lnTo>
                <a:pt x="46939" y="116128"/>
              </a:lnTo>
              <a:lnTo>
                <a:pt x="46939" y="232257"/>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4A3CA-E45A-4F93-9EFD-53A187E7E19F}">
      <dsp:nvSpPr>
        <dsp:cNvPr id="0" name=""/>
        <dsp:cNvSpPr/>
      </dsp:nvSpPr>
      <dsp:spPr>
        <a:xfrm>
          <a:off x="57405" y="1938454"/>
          <a:ext cx="870965" cy="580643"/>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Parsing Techniques</a:t>
          </a:r>
        </a:p>
      </dsp:txBody>
      <dsp:txXfrm>
        <a:off x="74411" y="1955460"/>
        <a:ext cx="836953" cy="546631"/>
      </dsp:txXfrm>
    </dsp:sp>
    <dsp:sp modelId="{F2C707E0-A41A-458E-B034-C321D04851E1}">
      <dsp:nvSpPr>
        <dsp:cNvPr id="0" name=""/>
        <dsp:cNvSpPr/>
      </dsp:nvSpPr>
      <dsp:spPr>
        <a:xfrm>
          <a:off x="2136504" y="893295"/>
          <a:ext cx="566127" cy="232257"/>
        </a:xfrm>
        <a:custGeom>
          <a:avLst/>
          <a:gdLst/>
          <a:ahLst/>
          <a:cxnLst/>
          <a:rect l="0" t="0" r="0" b="0"/>
          <a:pathLst>
            <a:path>
              <a:moveTo>
                <a:pt x="566127" y="0"/>
              </a:moveTo>
              <a:lnTo>
                <a:pt x="566127" y="116128"/>
              </a:lnTo>
              <a:lnTo>
                <a:pt x="0" y="116128"/>
              </a:lnTo>
              <a:lnTo>
                <a:pt x="0" y="232257"/>
              </a:lnTo>
            </a:path>
          </a:pathLst>
        </a:custGeom>
        <a:noFill/>
        <a:ln w="25400">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804E9-47F5-4751-9DAE-88A20BFC17B2}">
      <dsp:nvSpPr>
        <dsp:cNvPr id="0" name=""/>
        <dsp:cNvSpPr/>
      </dsp:nvSpPr>
      <dsp:spPr>
        <a:xfrm>
          <a:off x="1701021" y="1125553"/>
          <a:ext cx="870965" cy="580643"/>
        </a:xfrm>
        <a:prstGeom prst="roundRect">
          <a:avLst>
            <a:gd name="adj" fmla="val 10000"/>
          </a:avLst>
        </a:prstGeom>
        <a:solidFill>
          <a:schemeClr val="accent5">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Authors</a:t>
          </a:r>
        </a:p>
      </dsp:txBody>
      <dsp:txXfrm>
        <a:off x="1718027" y="1142559"/>
        <a:ext cx="836953" cy="546631"/>
      </dsp:txXfrm>
    </dsp:sp>
    <dsp:sp modelId="{8C5D2AA8-42D0-4E64-ACC5-0BB0B95D917C}">
      <dsp:nvSpPr>
        <dsp:cNvPr id="0" name=""/>
        <dsp:cNvSpPr/>
      </dsp:nvSpPr>
      <dsp:spPr>
        <a:xfrm>
          <a:off x="1570376" y="1706196"/>
          <a:ext cx="566127" cy="232257"/>
        </a:xfrm>
        <a:custGeom>
          <a:avLst/>
          <a:gdLst/>
          <a:ahLst/>
          <a:cxnLst/>
          <a:rect l="0" t="0" r="0" b="0"/>
          <a:pathLst>
            <a:path>
              <a:moveTo>
                <a:pt x="566127" y="0"/>
              </a:moveTo>
              <a:lnTo>
                <a:pt x="566127" y="116128"/>
              </a:lnTo>
              <a:lnTo>
                <a:pt x="0" y="116128"/>
              </a:lnTo>
              <a:lnTo>
                <a:pt x="0" y="232257"/>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21393F-BC6B-438C-B9C2-CC8C939E6339}">
      <dsp:nvSpPr>
        <dsp:cNvPr id="0" name=""/>
        <dsp:cNvSpPr/>
      </dsp:nvSpPr>
      <dsp:spPr>
        <a:xfrm>
          <a:off x="1134894" y="1938454"/>
          <a:ext cx="870965" cy="580643"/>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Author</a:t>
          </a:r>
        </a:p>
      </dsp:txBody>
      <dsp:txXfrm>
        <a:off x="1151900" y="1955460"/>
        <a:ext cx="836953" cy="546631"/>
      </dsp:txXfrm>
    </dsp:sp>
    <dsp:sp modelId="{194019C7-0A96-4D11-9CB1-6CA3A0FB8339}">
      <dsp:nvSpPr>
        <dsp:cNvPr id="0" name=""/>
        <dsp:cNvSpPr/>
      </dsp:nvSpPr>
      <dsp:spPr>
        <a:xfrm>
          <a:off x="1524656" y="2519097"/>
          <a:ext cx="91440" cy="232257"/>
        </a:xfrm>
        <a:custGeom>
          <a:avLst/>
          <a:gdLst/>
          <a:ahLst/>
          <a:cxnLst/>
          <a:rect l="0" t="0" r="0" b="0"/>
          <a:pathLst>
            <a:path>
              <a:moveTo>
                <a:pt x="45720" y="0"/>
              </a:moveTo>
              <a:lnTo>
                <a:pt x="45720" y="232257"/>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8018E-442E-43CF-A3F0-4F850F17B0FB}">
      <dsp:nvSpPr>
        <dsp:cNvPr id="0" name=""/>
        <dsp:cNvSpPr/>
      </dsp:nvSpPr>
      <dsp:spPr>
        <a:xfrm>
          <a:off x="1134894" y="2751355"/>
          <a:ext cx="870965" cy="580643"/>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Dick Grune</a:t>
          </a:r>
        </a:p>
      </dsp:txBody>
      <dsp:txXfrm>
        <a:off x="1151900" y="2768361"/>
        <a:ext cx="836953" cy="546631"/>
      </dsp:txXfrm>
    </dsp:sp>
    <dsp:sp modelId="{473A7B58-00B0-475C-82FA-3C236FCD71B4}">
      <dsp:nvSpPr>
        <dsp:cNvPr id="0" name=""/>
        <dsp:cNvSpPr/>
      </dsp:nvSpPr>
      <dsp:spPr>
        <a:xfrm>
          <a:off x="2136504" y="1706196"/>
          <a:ext cx="566127" cy="232257"/>
        </a:xfrm>
        <a:custGeom>
          <a:avLst/>
          <a:gdLst/>
          <a:ahLst/>
          <a:cxnLst/>
          <a:rect l="0" t="0" r="0" b="0"/>
          <a:pathLst>
            <a:path>
              <a:moveTo>
                <a:pt x="0" y="0"/>
              </a:moveTo>
              <a:lnTo>
                <a:pt x="0" y="116128"/>
              </a:lnTo>
              <a:lnTo>
                <a:pt x="566127" y="116128"/>
              </a:lnTo>
              <a:lnTo>
                <a:pt x="566127" y="232257"/>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1D986-0D82-4D51-BC57-B59655861607}">
      <dsp:nvSpPr>
        <dsp:cNvPr id="0" name=""/>
        <dsp:cNvSpPr/>
      </dsp:nvSpPr>
      <dsp:spPr>
        <a:xfrm>
          <a:off x="2267149" y="1938454"/>
          <a:ext cx="870965" cy="580643"/>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Author</a:t>
          </a:r>
        </a:p>
      </dsp:txBody>
      <dsp:txXfrm>
        <a:off x="2284155" y="1955460"/>
        <a:ext cx="836953" cy="546631"/>
      </dsp:txXfrm>
    </dsp:sp>
    <dsp:sp modelId="{043998EF-0CA8-440C-B5CB-B553FF7E32C5}">
      <dsp:nvSpPr>
        <dsp:cNvPr id="0" name=""/>
        <dsp:cNvSpPr/>
      </dsp:nvSpPr>
      <dsp:spPr>
        <a:xfrm>
          <a:off x="2656912" y="2519097"/>
          <a:ext cx="91440" cy="232257"/>
        </a:xfrm>
        <a:custGeom>
          <a:avLst/>
          <a:gdLst/>
          <a:ahLst/>
          <a:cxnLst/>
          <a:rect l="0" t="0" r="0" b="0"/>
          <a:pathLst>
            <a:path>
              <a:moveTo>
                <a:pt x="45720" y="0"/>
              </a:moveTo>
              <a:lnTo>
                <a:pt x="45720" y="232257"/>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601A3-EC85-4E2A-889F-180B28381005}">
      <dsp:nvSpPr>
        <dsp:cNvPr id="0" name=""/>
        <dsp:cNvSpPr/>
      </dsp:nvSpPr>
      <dsp:spPr>
        <a:xfrm>
          <a:off x="2267149" y="2751355"/>
          <a:ext cx="870965" cy="580643"/>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a:t>Ceriel J.H. Jacobs</a:t>
          </a:r>
          <a:endParaRPr lang="en-US" sz="1200" kern="1200" dirty="0"/>
        </a:p>
      </dsp:txBody>
      <dsp:txXfrm>
        <a:off x="2284155" y="2768361"/>
        <a:ext cx="836953" cy="546631"/>
      </dsp:txXfrm>
    </dsp:sp>
    <dsp:sp modelId="{D94689B8-C665-4CCC-A471-FD6D4558A892}">
      <dsp:nvSpPr>
        <dsp:cNvPr id="0" name=""/>
        <dsp:cNvSpPr/>
      </dsp:nvSpPr>
      <dsp:spPr>
        <a:xfrm>
          <a:off x="2702632" y="893295"/>
          <a:ext cx="1132255" cy="232257"/>
        </a:xfrm>
        <a:custGeom>
          <a:avLst/>
          <a:gdLst/>
          <a:ahLst/>
          <a:cxnLst/>
          <a:rect l="0" t="0" r="0" b="0"/>
          <a:pathLst>
            <a:path>
              <a:moveTo>
                <a:pt x="0" y="0"/>
              </a:moveTo>
              <a:lnTo>
                <a:pt x="0" y="116128"/>
              </a:lnTo>
              <a:lnTo>
                <a:pt x="1132255" y="116128"/>
              </a:lnTo>
              <a:lnTo>
                <a:pt x="1132255" y="232257"/>
              </a:lnTo>
            </a:path>
          </a:pathLst>
        </a:custGeom>
        <a:noFill/>
        <a:ln w="25400">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50F21-C416-4686-8A05-73650E98F105}">
      <dsp:nvSpPr>
        <dsp:cNvPr id="0" name=""/>
        <dsp:cNvSpPr/>
      </dsp:nvSpPr>
      <dsp:spPr>
        <a:xfrm>
          <a:off x="3399404" y="1125553"/>
          <a:ext cx="870965" cy="580643"/>
        </a:xfrm>
        <a:prstGeom prst="roundRect">
          <a:avLst>
            <a:gd name="adj" fmla="val 10000"/>
          </a:avLst>
        </a:prstGeom>
        <a:solidFill>
          <a:schemeClr val="accent5">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Date</a:t>
          </a:r>
        </a:p>
      </dsp:txBody>
      <dsp:txXfrm>
        <a:off x="3416410" y="1142559"/>
        <a:ext cx="836953" cy="546631"/>
      </dsp:txXfrm>
    </dsp:sp>
    <dsp:sp modelId="{E42757C3-0EC7-4A55-89E5-4E6E91C9624A}">
      <dsp:nvSpPr>
        <dsp:cNvPr id="0" name=""/>
        <dsp:cNvSpPr/>
      </dsp:nvSpPr>
      <dsp:spPr>
        <a:xfrm>
          <a:off x="3789167" y="1706196"/>
          <a:ext cx="91440" cy="232257"/>
        </a:xfrm>
        <a:custGeom>
          <a:avLst/>
          <a:gdLst/>
          <a:ahLst/>
          <a:cxnLst/>
          <a:rect l="0" t="0" r="0" b="0"/>
          <a:pathLst>
            <a:path>
              <a:moveTo>
                <a:pt x="45720" y="0"/>
              </a:moveTo>
              <a:lnTo>
                <a:pt x="45720" y="232257"/>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7BBE6-F620-4E01-8804-13D8A6E3B4D1}">
      <dsp:nvSpPr>
        <dsp:cNvPr id="0" name=""/>
        <dsp:cNvSpPr/>
      </dsp:nvSpPr>
      <dsp:spPr>
        <a:xfrm>
          <a:off x="3399404" y="1938454"/>
          <a:ext cx="870965" cy="580643"/>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2007</a:t>
          </a:r>
        </a:p>
      </dsp:txBody>
      <dsp:txXfrm>
        <a:off x="3416410" y="1955460"/>
        <a:ext cx="836953" cy="546631"/>
      </dsp:txXfrm>
    </dsp:sp>
    <dsp:sp modelId="{1717A42B-094B-4C4D-A223-53BA9805C3AE}">
      <dsp:nvSpPr>
        <dsp:cNvPr id="0" name=""/>
        <dsp:cNvSpPr/>
      </dsp:nvSpPr>
      <dsp:spPr>
        <a:xfrm>
          <a:off x="2702632" y="893295"/>
          <a:ext cx="2264510" cy="232257"/>
        </a:xfrm>
        <a:custGeom>
          <a:avLst/>
          <a:gdLst/>
          <a:ahLst/>
          <a:cxnLst/>
          <a:rect l="0" t="0" r="0" b="0"/>
          <a:pathLst>
            <a:path>
              <a:moveTo>
                <a:pt x="0" y="0"/>
              </a:moveTo>
              <a:lnTo>
                <a:pt x="0" y="116128"/>
              </a:lnTo>
              <a:lnTo>
                <a:pt x="2264510" y="116128"/>
              </a:lnTo>
              <a:lnTo>
                <a:pt x="2264510" y="232257"/>
              </a:lnTo>
            </a:path>
          </a:pathLst>
        </a:custGeom>
        <a:noFill/>
        <a:ln w="25400">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68F77-864C-497F-8350-D295C8847EC9}">
      <dsp:nvSpPr>
        <dsp:cNvPr id="0" name=""/>
        <dsp:cNvSpPr/>
      </dsp:nvSpPr>
      <dsp:spPr>
        <a:xfrm>
          <a:off x="4531659" y="1125553"/>
          <a:ext cx="870965" cy="580643"/>
        </a:xfrm>
        <a:prstGeom prst="roundRect">
          <a:avLst>
            <a:gd name="adj" fmla="val 10000"/>
          </a:avLst>
        </a:prstGeom>
        <a:solidFill>
          <a:schemeClr val="accent5">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Publisher</a:t>
          </a:r>
        </a:p>
      </dsp:txBody>
      <dsp:txXfrm>
        <a:off x="4548665" y="1142559"/>
        <a:ext cx="836953" cy="546631"/>
      </dsp:txXfrm>
    </dsp:sp>
    <dsp:sp modelId="{403D8CCB-7BE0-4D51-AE81-CBA41F8F1116}">
      <dsp:nvSpPr>
        <dsp:cNvPr id="0" name=""/>
        <dsp:cNvSpPr/>
      </dsp:nvSpPr>
      <dsp:spPr>
        <a:xfrm>
          <a:off x="4921422" y="1706196"/>
          <a:ext cx="91440" cy="232257"/>
        </a:xfrm>
        <a:custGeom>
          <a:avLst/>
          <a:gdLst/>
          <a:ahLst/>
          <a:cxnLst/>
          <a:rect l="0" t="0" r="0" b="0"/>
          <a:pathLst>
            <a:path>
              <a:moveTo>
                <a:pt x="45720" y="0"/>
              </a:moveTo>
              <a:lnTo>
                <a:pt x="45720" y="232257"/>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E3711-136E-41F8-8529-21BF94C0651A}">
      <dsp:nvSpPr>
        <dsp:cNvPr id="0" name=""/>
        <dsp:cNvSpPr/>
      </dsp:nvSpPr>
      <dsp:spPr>
        <a:xfrm>
          <a:off x="4531659" y="1938454"/>
          <a:ext cx="870965" cy="580643"/>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Springer</a:t>
          </a:r>
        </a:p>
      </dsp:txBody>
      <dsp:txXfrm>
        <a:off x="4548665" y="1955460"/>
        <a:ext cx="836953" cy="546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1D7F8-FB96-4D30-8600-1570DEABD92E}">
      <dsp:nvSpPr>
        <dsp:cNvPr id="0" name=""/>
        <dsp:cNvSpPr/>
      </dsp:nvSpPr>
      <dsp:spPr>
        <a:xfrm>
          <a:off x="2188193" y="846"/>
          <a:ext cx="1068837" cy="712558"/>
        </a:xfrm>
        <a:prstGeom prst="roundRect">
          <a:avLst>
            <a:gd name="adj" fmla="val 10000"/>
          </a:avLst>
        </a:prstGeom>
        <a:solidFill>
          <a:schemeClr val="accent4">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Book</a:t>
          </a:r>
        </a:p>
      </dsp:txBody>
      <dsp:txXfrm>
        <a:off x="2209063" y="21716"/>
        <a:ext cx="1027097" cy="670818"/>
      </dsp:txXfrm>
    </dsp:sp>
    <dsp:sp modelId="{3677D839-FEED-47E7-A6F4-DC4EA1321F8D}">
      <dsp:nvSpPr>
        <dsp:cNvPr id="0" name=""/>
        <dsp:cNvSpPr/>
      </dsp:nvSpPr>
      <dsp:spPr>
        <a:xfrm>
          <a:off x="704090" y="713405"/>
          <a:ext cx="2018521" cy="285023"/>
        </a:xfrm>
        <a:custGeom>
          <a:avLst/>
          <a:gdLst/>
          <a:ahLst/>
          <a:cxnLst/>
          <a:rect l="0" t="0" r="0" b="0"/>
          <a:pathLst>
            <a:path>
              <a:moveTo>
                <a:pt x="2018521" y="0"/>
              </a:moveTo>
              <a:lnTo>
                <a:pt x="2018521" y="142511"/>
              </a:lnTo>
              <a:lnTo>
                <a:pt x="0" y="142511"/>
              </a:lnTo>
              <a:lnTo>
                <a:pt x="0" y="285023"/>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884B5-23CD-4A6D-B476-684AC9E88E52}">
      <dsp:nvSpPr>
        <dsp:cNvPr id="0" name=""/>
        <dsp:cNvSpPr/>
      </dsp:nvSpPr>
      <dsp:spPr>
        <a:xfrm>
          <a:off x="169671" y="998428"/>
          <a:ext cx="1068837" cy="712558"/>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Title</a:t>
          </a:r>
        </a:p>
      </dsp:txBody>
      <dsp:txXfrm>
        <a:off x="190541" y="1019298"/>
        <a:ext cx="1027097" cy="670818"/>
      </dsp:txXfrm>
    </dsp:sp>
    <dsp:sp modelId="{C1CA2F78-1250-46A2-9AAF-D318D597306F}">
      <dsp:nvSpPr>
        <dsp:cNvPr id="0" name=""/>
        <dsp:cNvSpPr/>
      </dsp:nvSpPr>
      <dsp:spPr>
        <a:xfrm>
          <a:off x="658370" y="1710987"/>
          <a:ext cx="91440" cy="285870"/>
        </a:xfrm>
        <a:custGeom>
          <a:avLst/>
          <a:gdLst/>
          <a:ahLst/>
          <a:cxnLst/>
          <a:rect l="0" t="0" r="0" b="0"/>
          <a:pathLst>
            <a:path>
              <a:moveTo>
                <a:pt x="45720" y="0"/>
              </a:moveTo>
              <a:lnTo>
                <a:pt x="45720" y="142935"/>
              </a:lnTo>
              <a:lnTo>
                <a:pt x="46906" y="142935"/>
              </a:lnTo>
              <a:lnTo>
                <a:pt x="46906" y="285870"/>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4A3CA-E45A-4F93-9EFD-53A187E7E19F}">
      <dsp:nvSpPr>
        <dsp:cNvPr id="0" name=""/>
        <dsp:cNvSpPr/>
      </dsp:nvSpPr>
      <dsp:spPr>
        <a:xfrm>
          <a:off x="170857" y="1996857"/>
          <a:ext cx="1068837" cy="712558"/>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Parsing Techniques</a:t>
          </a:r>
        </a:p>
      </dsp:txBody>
      <dsp:txXfrm>
        <a:off x="191727" y="2017727"/>
        <a:ext cx="1027097" cy="670818"/>
      </dsp:txXfrm>
    </dsp:sp>
    <dsp:sp modelId="{F2C707E0-A41A-458E-B034-C321D04851E1}">
      <dsp:nvSpPr>
        <dsp:cNvPr id="0" name=""/>
        <dsp:cNvSpPr/>
      </dsp:nvSpPr>
      <dsp:spPr>
        <a:xfrm>
          <a:off x="2027867" y="713405"/>
          <a:ext cx="694744" cy="285023"/>
        </a:xfrm>
        <a:custGeom>
          <a:avLst/>
          <a:gdLst/>
          <a:ahLst/>
          <a:cxnLst/>
          <a:rect l="0" t="0" r="0" b="0"/>
          <a:pathLst>
            <a:path>
              <a:moveTo>
                <a:pt x="694744" y="0"/>
              </a:moveTo>
              <a:lnTo>
                <a:pt x="694744" y="142511"/>
              </a:lnTo>
              <a:lnTo>
                <a:pt x="0" y="142511"/>
              </a:lnTo>
              <a:lnTo>
                <a:pt x="0" y="285023"/>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804E9-47F5-4751-9DAE-88A20BFC17B2}">
      <dsp:nvSpPr>
        <dsp:cNvPr id="0" name=""/>
        <dsp:cNvSpPr/>
      </dsp:nvSpPr>
      <dsp:spPr>
        <a:xfrm>
          <a:off x="1493448" y="998428"/>
          <a:ext cx="1068837" cy="712558"/>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Authors</a:t>
          </a:r>
        </a:p>
      </dsp:txBody>
      <dsp:txXfrm>
        <a:off x="1514318" y="1019298"/>
        <a:ext cx="1027097" cy="670818"/>
      </dsp:txXfrm>
    </dsp:sp>
    <dsp:sp modelId="{8C5D2AA8-42D0-4E64-ACC5-0BB0B95D917C}">
      <dsp:nvSpPr>
        <dsp:cNvPr id="0" name=""/>
        <dsp:cNvSpPr/>
      </dsp:nvSpPr>
      <dsp:spPr>
        <a:xfrm>
          <a:off x="1982147" y="1710987"/>
          <a:ext cx="91440" cy="285023"/>
        </a:xfrm>
        <a:custGeom>
          <a:avLst/>
          <a:gdLst/>
          <a:ahLst/>
          <a:cxnLst/>
          <a:rect l="0" t="0" r="0" b="0"/>
          <a:pathLst>
            <a:path>
              <a:moveTo>
                <a:pt x="45720" y="0"/>
              </a:moveTo>
              <a:lnTo>
                <a:pt x="45720" y="285023"/>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21393F-BC6B-438C-B9C2-CC8C939E6339}">
      <dsp:nvSpPr>
        <dsp:cNvPr id="0" name=""/>
        <dsp:cNvSpPr/>
      </dsp:nvSpPr>
      <dsp:spPr>
        <a:xfrm>
          <a:off x="1493448" y="1996010"/>
          <a:ext cx="1068837" cy="712558"/>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["Dick </a:t>
          </a:r>
          <a:r>
            <a:rPr lang="en-US" sz="1200" kern="1200" dirty="0" err="1"/>
            <a:t>Grune</a:t>
          </a:r>
          <a:r>
            <a:rPr lang="en-US" sz="1200" kern="1200" dirty="0"/>
            <a:t>", "</a:t>
          </a:r>
          <a:r>
            <a:rPr lang="en-US" sz="1200" b="0" kern="1200" dirty="0" err="1"/>
            <a:t>Ceriel</a:t>
          </a:r>
          <a:r>
            <a:rPr lang="en-US" sz="1200" b="0" kern="1200" dirty="0"/>
            <a:t> J.H. Jacobs"]</a:t>
          </a:r>
          <a:endParaRPr lang="en-US" sz="1200" kern="1200" dirty="0"/>
        </a:p>
      </dsp:txBody>
      <dsp:txXfrm>
        <a:off x="1514318" y="2016880"/>
        <a:ext cx="1027097" cy="670818"/>
      </dsp:txXfrm>
    </dsp:sp>
    <dsp:sp modelId="{D94689B8-C665-4CCC-A471-FD6D4558A892}">
      <dsp:nvSpPr>
        <dsp:cNvPr id="0" name=""/>
        <dsp:cNvSpPr/>
      </dsp:nvSpPr>
      <dsp:spPr>
        <a:xfrm>
          <a:off x="2722612" y="713405"/>
          <a:ext cx="694744" cy="285023"/>
        </a:xfrm>
        <a:custGeom>
          <a:avLst/>
          <a:gdLst/>
          <a:ahLst/>
          <a:cxnLst/>
          <a:rect l="0" t="0" r="0" b="0"/>
          <a:pathLst>
            <a:path>
              <a:moveTo>
                <a:pt x="0" y="0"/>
              </a:moveTo>
              <a:lnTo>
                <a:pt x="0" y="142511"/>
              </a:lnTo>
              <a:lnTo>
                <a:pt x="694744" y="142511"/>
              </a:lnTo>
              <a:lnTo>
                <a:pt x="694744" y="285023"/>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50F21-C416-4686-8A05-73650E98F105}">
      <dsp:nvSpPr>
        <dsp:cNvPr id="0" name=""/>
        <dsp:cNvSpPr/>
      </dsp:nvSpPr>
      <dsp:spPr>
        <a:xfrm>
          <a:off x="2882937" y="998428"/>
          <a:ext cx="1068837" cy="712558"/>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Date</a:t>
          </a:r>
        </a:p>
      </dsp:txBody>
      <dsp:txXfrm>
        <a:off x="2903807" y="1019298"/>
        <a:ext cx="1027097" cy="670818"/>
      </dsp:txXfrm>
    </dsp:sp>
    <dsp:sp modelId="{E42757C3-0EC7-4A55-89E5-4E6E91C9624A}">
      <dsp:nvSpPr>
        <dsp:cNvPr id="0" name=""/>
        <dsp:cNvSpPr/>
      </dsp:nvSpPr>
      <dsp:spPr>
        <a:xfrm>
          <a:off x="3371636" y="1710987"/>
          <a:ext cx="91440" cy="285023"/>
        </a:xfrm>
        <a:custGeom>
          <a:avLst/>
          <a:gdLst/>
          <a:ahLst/>
          <a:cxnLst/>
          <a:rect l="0" t="0" r="0" b="0"/>
          <a:pathLst>
            <a:path>
              <a:moveTo>
                <a:pt x="45720" y="0"/>
              </a:moveTo>
              <a:lnTo>
                <a:pt x="45720" y="285023"/>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7BBE6-F620-4E01-8804-13D8A6E3B4D1}">
      <dsp:nvSpPr>
        <dsp:cNvPr id="0" name=""/>
        <dsp:cNvSpPr/>
      </dsp:nvSpPr>
      <dsp:spPr>
        <a:xfrm>
          <a:off x="2882937" y="1996010"/>
          <a:ext cx="1068837" cy="712558"/>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2007</a:t>
          </a:r>
        </a:p>
      </dsp:txBody>
      <dsp:txXfrm>
        <a:off x="2903807" y="2016880"/>
        <a:ext cx="1027097" cy="670818"/>
      </dsp:txXfrm>
    </dsp:sp>
    <dsp:sp modelId="{1717A42B-094B-4C4D-A223-53BA9805C3AE}">
      <dsp:nvSpPr>
        <dsp:cNvPr id="0" name=""/>
        <dsp:cNvSpPr/>
      </dsp:nvSpPr>
      <dsp:spPr>
        <a:xfrm>
          <a:off x="2722612" y="713405"/>
          <a:ext cx="2084233" cy="285023"/>
        </a:xfrm>
        <a:custGeom>
          <a:avLst/>
          <a:gdLst/>
          <a:ahLst/>
          <a:cxnLst/>
          <a:rect l="0" t="0" r="0" b="0"/>
          <a:pathLst>
            <a:path>
              <a:moveTo>
                <a:pt x="0" y="0"/>
              </a:moveTo>
              <a:lnTo>
                <a:pt x="0" y="142511"/>
              </a:lnTo>
              <a:lnTo>
                <a:pt x="2084233" y="142511"/>
              </a:lnTo>
              <a:lnTo>
                <a:pt x="2084233" y="285023"/>
              </a:lnTo>
            </a:path>
          </a:pathLst>
        </a:custGeom>
        <a:noFill/>
        <a:ln w="25400">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68F77-864C-497F-8350-D295C8847EC9}">
      <dsp:nvSpPr>
        <dsp:cNvPr id="0" name=""/>
        <dsp:cNvSpPr/>
      </dsp:nvSpPr>
      <dsp:spPr>
        <a:xfrm>
          <a:off x="4272426" y="998428"/>
          <a:ext cx="1068837" cy="712558"/>
        </a:xfrm>
        <a:prstGeom prst="roundRect">
          <a:avLst>
            <a:gd name="adj" fmla="val 10000"/>
          </a:avLst>
        </a:prstGeom>
        <a:solidFill>
          <a:schemeClr val="accent6">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Publisher</a:t>
          </a:r>
        </a:p>
      </dsp:txBody>
      <dsp:txXfrm>
        <a:off x="4293296" y="1019298"/>
        <a:ext cx="1027097" cy="670818"/>
      </dsp:txXfrm>
    </dsp:sp>
    <dsp:sp modelId="{403D8CCB-7BE0-4D51-AE81-CBA41F8F1116}">
      <dsp:nvSpPr>
        <dsp:cNvPr id="0" name=""/>
        <dsp:cNvSpPr/>
      </dsp:nvSpPr>
      <dsp:spPr>
        <a:xfrm>
          <a:off x="4761125" y="1710987"/>
          <a:ext cx="91440" cy="285023"/>
        </a:xfrm>
        <a:custGeom>
          <a:avLst/>
          <a:gdLst/>
          <a:ahLst/>
          <a:cxnLst/>
          <a:rect l="0" t="0" r="0" b="0"/>
          <a:pathLst>
            <a:path>
              <a:moveTo>
                <a:pt x="45720" y="0"/>
              </a:moveTo>
              <a:lnTo>
                <a:pt x="45720" y="285023"/>
              </a:lnTo>
            </a:path>
          </a:pathLst>
        </a:custGeom>
        <a:noFill/>
        <a:ln w="25400">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E3711-136E-41F8-8529-21BF94C0651A}">
      <dsp:nvSpPr>
        <dsp:cNvPr id="0" name=""/>
        <dsp:cNvSpPr/>
      </dsp:nvSpPr>
      <dsp:spPr>
        <a:xfrm>
          <a:off x="4272426" y="1996010"/>
          <a:ext cx="1068837" cy="712558"/>
        </a:xfrm>
        <a:prstGeom prst="roundRect">
          <a:avLst>
            <a:gd name="adj" fmla="val 10000"/>
          </a:avLst>
        </a:prstGeom>
        <a:solidFill>
          <a:schemeClr val="accent1">
            <a:hueOff val="0"/>
            <a:satOff val="0"/>
            <a:lumOff val="0"/>
            <a:alphaOff val="0"/>
          </a:schemeClr>
        </a:solidFill>
        <a:ln w="25400">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Springer</a:t>
          </a:r>
        </a:p>
      </dsp:txBody>
      <dsp:txXfrm>
        <a:off x="4293296" y="2016880"/>
        <a:ext cx="1027097" cy="67081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0A527A-4054-4DF1-972D-4916105C7686}" type="datetimeFigureOut">
              <a:rPr lang="zh-TW" altLang="en-US" smtClean="0"/>
              <a:t>2024/2/22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9FFBFC-43AF-4C8B-B068-F2C7BD0F3E23}" type="slidenum">
              <a:rPr lang="zh-TW" altLang="en-US" smtClean="0"/>
              <a:t>‹#›</a:t>
            </a:fld>
            <a:endParaRPr lang="zh-TW" altLang="en-US"/>
          </a:p>
        </p:txBody>
      </p:sp>
    </p:spTree>
    <p:extLst>
      <p:ext uri="{BB962C8B-B14F-4D97-AF65-F5344CB8AC3E}">
        <p14:creationId xmlns:p14="http://schemas.microsoft.com/office/powerpoint/2010/main" val="769730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美國前總統歐巴馬在他的政策白皮書中寫到 </a:t>
            </a:r>
            <a:r>
              <a:rPr lang="en-US" altLang="zh-TW" dirty="0"/>
              <a:t>“</a:t>
            </a:r>
            <a:r>
              <a:rPr lang="zh-TW" altLang="en-US" dirty="0"/>
              <a:t>資料是</a:t>
            </a:r>
            <a:r>
              <a:rPr lang="en-US" altLang="zh-TW" dirty="0"/>
              <a:t>21</a:t>
            </a:r>
            <a:r>
              <a:rPr lang="zh-TW" altLang="en-US" dirty="0"/>
              <a:t>世紀的新石油</a:t>
            </a:r>
            <a:r>
              <a:rPr lang="en-US" altLang="zh-TW" dirty="0"/>
              <a:t>”, </a:t>
            </a:r>
            <a:r>
              <a:rPr lang="zh-TW" altLang="en-US" dirty="0"/>
              <a:t>代表資料在</a:t>
            </a:r>
            <a:r>
              <a:rPr lang="en-US" altLang="zh-TW" dirty="0"/>
              <a:t>21</a:t>
            </a:r>
            <a:r>
              <a:rPr lang="zh-TW" altLang="en-US" dirty="0"/>
              <a:t>世紀是非常有價值的</a:t>
            </a:r>
            <a:r>
              <a:rPr lang="en-US" altLang="zh-TW" dirty="0"/>
              <a:t>, </a:t>
            </a:r>
            <a:r>
              <a:rPr lang="zh-TW" altLang="en-US" dirty="0"/>
              <a:t>左上這圖顯示近幾年資料量成長的非常快速且大部分的資料為非結構化資料</a:t>
            </a:r>
            <a:r>
              <a:rPr lang="en-US" altLang="zh-TW" dirty="0"/>
              <a:t>,</a:t>
            </a:r>
            <a:r>
              <a:rPr lang="zh-TW" altLang="en-US" dirty="0"/>
              <a:t> </a:t>
            </a:r>
            <a:endParaRPr lang="en-US" altLang="zh-TW" dirty="0"/>
          </a:p>
          <a:p>
            <a:r>
              <a:rPr lang="zh-TW" altLang="en-US" dirty="0"/>
              <a:t>這代表在資料分析技術上需要有新的突破</a:t>
            </a:r>
            <a:r>
              <a:rPr lang="en-US" altLang="zh-TW" dirty="0"/>
              <a:t>, </a:t>
            </a:r>
            <a:r>
              <a:rPr lang="zh-TW" altLang="en-US" dirty="0"/>
              <a:t>右下這數據是目前每分鐘所產生的資料量</a:t>
            </a:r>
            <a:r>
              <a:rPr lang="en-US" altLang="zh-TW" dirty="0"/>
              <a:t>, </a:t>
            </a:r>
            <a:r>
              <a:rPr lang="zh-TW" altLang="en-US" dirty="0"/>
              <a:t>大家可以參考一下</a:t>
            </a:r>
            <a:r>
              <a:rPr lang="en-US" altLang="zh-TW" dirty="0"/>
              <a:t>, </a:t>
            </a:r>
            <a:r>
              <a:rPr lang="zh-TW" altLang="en-US" dirty="0"/>
              <a:t>這些數據量是非常驚人的</a:t>
            </a:r>
            <a:r>
              <a:rPr lang="en-US" altLang="zh-TW" dirty="0"/>
              <a:t>. </a:t>
            </a:r>
            <a:r>
              <a:rPr lang="zh-TW" altLang="en-US" dirty="0"/>
              <a:t>也因此在提到大數據都會提到</a:t>
            </a:r>
            <a:r>
              <a:rPr lang="en-US" altLang="zh-TW" dirty="0"/>
              <a:t>3</a:t>
            </a:r>
            <a:r>
              <a:rPr lang="zh-TW" altLang="en-US" dirty="0"/>
              <a:t>個</a:t>
            </a:r>
            <a:r>
              <a:rPr lang="en-US" altLang="zh-TW" dirty="0"/>
              <a:t>V, volume,</a:t>
            </a:r>
            <a:r>
              <a:rPr lang="zh-TW" altLang="en-US" dirty="0"/>
              <a:t>資料量大</a:t>
            </a:r>
            <a:endParaRPr lang="en-US" altLang="zh-TW" dirty="0"/>
          </a:p>
          <a:p>
            <a:r>
              <a:rPr lang="en-US" altLang="zh-TW" dirty="0"/>
              <a:t>Velocity,</a:t>
            </a:r>
            <a:r>
              <a:rPr lang="zh-TW" altLang="en-US" dirty="0"/>
              <a:t> 資料即時分析</a:t>
            </a:r>
            <a:r>
              <a:rPr lang="en-US" altLang="zh-TW" dirty="0"/>
              <a:t>, variety, </a:t>
            </a:r>
            <a:r>
              <a:rPr lang="zh-TW" altLang="en-US" dirty="0"/>
              <a:t>資料來源多元</a:t>
            </a:r>
            <a:r>
              <a:rPr lang="en-US" altLang="zh-TW" dirty="0"/>
              <a:t>,</a:t>
            </a:r>
            <a:r>
              <a:rPr lang="zh-TW" altLang="en-US" dirty="0"/>
              <a:t> 甚至</a:t>
            </a:r>
            <a:r>
              <a:rPr lang="en-US" altLang="zh-TW" dirty="0"/>
              <a:t>4v, veracity, </a:t>
            </a:r>
            <a:r>
              <a:rPr lang="zh-TW" altLang="en-US" dirty="0"/>
              <a:t>資料可性度</a:t>
            </a:r>
            <a:r>
              <a:rPr lang="en-US" altLang="zh-TW" dirty="0"/>
              <a:t>, value,</a:t>
            </a:r>
            <a:r>
              <a:rPr lang="zh-TW" altLang="en-US" dirty="0"/>
              <a:t>資料價值</a:t>
            </a:r>
          </a:p>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5</a:t>
            </a:fld>
            <a:endParaRPr lang="zh-TW" altLang="en-US"/>
          </a:p>
        </p:txBody>
      </p:sp>
    </p:spTree>
    <p:extLst>
      <p:ext uri="{BB962C8B-B14F-4D97-AF65-F5344CB8AC3E}">
        <p14:creationId xmlns:p14="http://schemas.microsoft.com/office/powerpoint/2010/main" val="529474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第二個應用場域是製造業</a:t>
            </a:r>
            <a:r>
              <a:rPr lang="en-US" altLang="zh-TW" dirty="0"/>
              <a:t>, </a:t>
            </a:r>
            <a:r>
              <a:rPr lang="zh-TW" altLang="en-US" dirty="0"/>
              <a:t>不管在新北市或桃園市</a:t>
            </a:r>
            <a:r>
              <a:rPr lang="en-US" altLang="zh-TW" dirty="0"/>
              <a:t>, </a:t>
            </a:r>
            <a:r>
              <a:rPr lang="zh-TW" altLang="en-US" dirty="0"/>
              <a:t>製造業廠商佔了相當大的一部分</a:t>
            </a:r>
            <a:r>
              <a:rPr lang="en-US" altLang="zh-TW" dirty="0"/>
              <a:t>. </a:t>
            </a:r>
            <a:r>
              <a:rPr lang="zh-TW" altLang="en-US" dirty="0"/>
              <a:t> 近年來製造業的競爭越來越激烈</a:t>
            </a:r>
            <a:r>
              <a:rPr lang="en-US" altLang="zh-TW" dirty="0"/>
              <a:t>, </a:t>
            </a:r>
            <a:r>
              <a:rPr lang="zh-TW" altLang="en-US" dirty="0"/>
              <a:t>如何提升產品品質及良率是每家公司所努力的目標</a:t>
            </a:r>
            <a:endParaRPr lang="en-US" altLang="zh-TW" dirty="0"/>
          </a:p>
          <a:p>
            <a:r>
              <a:rPr lang="zh-TW" altLang="en-US" dirty="0"/>
              <a:t>在這裡</a:t>
            </a:r>
            <a:r>
              <a:rPr lang="en-US" altLang="zh-TW" dirty="0"/>
              <a:t>, </a:t>
            </a:r>
            <a:r>
              <a:rPr lang="zh-TW" altLang="en-US" dirty="0"/>
              <a:t>我們建構一個製造業大數據運算平台</a:t>
            </a:r>
            <a:r>
              <a:rPr lang="en-US" altLang="zh-TW" dirty="0"/>
              <a:t>, </a:t>
            </a:r>
            <a:r>
              <a:rPr lang="zh-TW" altLang="en-US" dirty="0"/>
              <a:t>所有的監控資料傳送到這個平台之後</a:t>
            </a:r>
            <a:r>
              <a:rPr lang="en-US" altLang="zh-TW" dirty="0"/>
              <a:t>, </a:t>
            </a:r>
            <a:r>
              <a:rPr lang="zh-TW" altLang="en-US" dirty="0"/>
              <a:t>這個平台可以即時分析所有機台的狀態</a:t>
            </a:r>
            <a:r>
              <a:rPr lang="en-US" altLang="zh-TW" dirty="0"/>
              <a:t>, </a:t>
            </a:r>
            <a:r>
              <a:rPr lang="zh-TW" altLang="en-US" dirty="0"/>
              <a:t>當有異常時告知工程師即時排除問題</a:t>
            </a:r>
            <a:r>
              <a:rPr lang="en-US" altLang="zh-TW" dirty="0"/>
              <a:t>,</a:t>
            </a:r>
            <a:r>
              <a:rPr lang="zh-TW" altLang="en-US" dirty="0"/>
              <a:t> 將低不良品的發生率</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22</a:t>
            </a:fld>
            <a:endParaRPr lang="zh-TW" altLang="en-US"/>
          </a:p>
        </p:txBody>
      </p:sp>
    </p:spTree>
    <p:extLst>
      <p:ext uri="{BB962C8B-B14F-4D97-AF65-F5344CB8AC3E}">
        <p14:creationId xmlns:p14="http://schemas.microsoft.com/office/powerpoint/2010/main" val="153271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t>不管是在現在或是在未來</a:t>
            </a:r>
            <a:r>
              <a:rPr lang="en-US" altLang="zh-TW" dirty="0"/>
              <a:t>,</a:t>
            </a:r>
            <a:r>
              <a:rPr lang="zh-TW" altLang="en-US" dirty="0"/>
              <a:t> 工業</a:t>
            </a:r>
            <a:r>
              <a:rPr lang="en-US" altLang="zh-TW" dirty="0"/>
              <a:t>4.0, </a:t>
            </a:r>
            <a:r>
              <a:rPr lang="zh-TW" altLang="en-US" dirty="0"/>
              <a:t>智慧工廠將是每個製造業廠商面臨的挑戰</a:t>
            </a:r>
            <a:r>
              <a:rPr lang="en-US" altLang="zh-TW" dirty="0"/>
              <a:t>, </a:t>
            </a:r>
            <a:r>
              <a:rPr lang="zh-TW" altLang="en-US" dirty="0"/>
              <a:t>這也是大數據可切入著墨的地方</a:t>
            </a:r>
          </a:p>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23</a:t>
            </a:fld>
            <a:endParaRPr lang="zh-TW" altLang="en-US"/>
          </a:p>
        </p:txBody>
      </p:sp>
    </p:spTree>
    <p:extLst>
      <p:ext uri="{BB962C8B-B14F-4D97-AF65-F5344CB8AC3E}">
        <p14:creationId xmlns:p14="http://schemas.microsoft.com/office/powerpoint/2010/main" val="169886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接下來介紹大數據分析如何應用在智慧交通上</a:t>
            </a:r>
            <a:r>
              <a:rPr lang="en-US" altLang="zh-TW" dirty="0"/>
              <a:t>, </a:t>
            </a:r>
            <a:r>
              <a:rPr lang="zh-TW" altLang="en-US" dirty="0"/>
              <a:t>我們利用超過</a:t>
            </a:r>
            <a:r>
              <a:rPr lang="en-US" altLang="zh-TW" dirty="0"/>
              <a:t>10</a:t>
            </a:r>
            <a:r>
              <a:rPr lang="zh-TW" altLang="en-US" dirty="0"/>
              <a:t>億筆的計程車</a:t>
            </a:r>
            <a:r>
              <a:rPr lang="en-US" altLang="zh-TW" dirty="0"/>
              <a:t>GPS</a:t>
            </a:r>
            <a:r>
              <a:rPr lang="zh-TW" altLang="en-US" dirty="0"/>
              <a:t>資料進行分析</a:t>
            </a:r>
            <a:r>
              <a:rPr lang="en-US" altLang="zh-TW" dirty="0"/>
              <a:t>,</a:t>
            </a:r>
            <a:r>
              <a:rPr lang="zh-TW" altLang="en-US" dirty="0"/>
              <a:t> 預測桃園重要道路的路況</a:t>
            </a:r>
            <a:r>
              <a:rPr lang="en-US" altLang="zh-TW" dirty="0"/>
              <a:t>, </a:t>
            </a:r>
            <a:r>
              <a:rPr lang="zh-TW" altLang="en-US" dirty="0"/>
              <a:t>未來可分析民眾上下車地點</a:t>
            </a:r>
            <a:r>
              <a:rPr lang="en-US" altLang="zh-TW" dirty="0"/>
              <a:t>, </a:t>
            </a:r>
            <a:r>
              <a:rPr lang="zh-TW" altLang="en-US" dirty="0"/>
              <a:t>提供市政府大眾交通運輸規劃設計</a:t>
            </a:r>
            <a:endParaRPr lang="en-US" altLang="zh-TW" dirty="0"/>
          </a:p>
          <a:p>
            <a:r>
              <a:rPr lang="zh-TW" altLang="en-US" dirty="0"/>
              <a:t>此外</a:t>
            </a:r>
            <a:r>
              <a:rPr lang="en-US" altLang="zh-TW" dirty="0"/>
              <a:t>,</a:t>
            </a:r>
            <a:r>
              <a:rPr lang="zh-TW" altLang="en-US" dirty="0"/>
              <a:t> 我們利用即時影像分析技術</a:t>
            </a:r>
            <a:r>
              <a:rPr lang="en-US" altLang="zh-TW" dirty="0"/>
              <a:t>, </a:t>
            </a:r>
            <a:r>
              <a:rPr lang="zh-TW" altLang="en-US" dirty="0"/>
              <a:t>分析駕駛人行為</a:t>
            </a:r>
            <a:r>
              <a:rPr lang="en-US" altLang="zh-TW" dirty="0"/>
              <a:t>, </a:t>
            </a:r>
            <a:r>
              <a:rPr lang="zh-TW" altLang="en-US" dirty="0"/>
              <a:t>針對個人建構個人化模型</a:t>
            </a:r>
            <a:r>
              <a:rPr lang="en-US" altLang="zh-TW" dirty="0"/>
              <a:t>, </a:t>
            </a:r>
            <a:r>
              <a:rPr lang="zh-TW" altLang="en-US" dirty="0"/>
              <a:t>預測駕駛人是否為疲勞駕駛</a:t>
            </a:r>
            <a:r>
              <a:rPr lang="en-US" altLang="zh-TW" dirty="0"/>
              <a:t>, </a:t>
            </a:r>
            <a:r>
              <a:rPr lang="zh-TW" altLang="en-US" dirty="0"/>
              <a:t>當偵測為疲勞駕駛結合開放資料</a:t>
            </a:r>
            <a:r>
              <a:rPr lang="en-US" altLang="zh-TW" dirty="0"/>
              <a:t>,</a:t>
            </a:r>
            <a:r>
              <a:rPr lang="zh-TW" altLang="en-US" dirty="0"/>
              <a:t> 提供民眾附近的休息地點</a:t>
            </a:r>
            <a:r>
              <a:rPr lang="en-US" altLang="zh-TW" dirty="0"/>
              <a:t>, </a:t>
            </a:r>
            <a:r>
              <a:rPr lang="zh-TW" altLang="en-US" dirty="0"/>
              <a:t>以降低事故發生率</a:t>
            </a:r>
            <a:r>
              <a:rPr lang="en-US" altLang="zh-TW" dirty="0"/>
              <a:t>,</a:t>
            </a:r>
          </a:p>
          <a:p>
            <a:r>
              <a:rPr lang="zh-TW" altLang="en-US" dirty="0"/>
              <a:t>該項作品以申請專利</a:t>
            </a:r>
            <a:r>
              <a:rPr lang="en-US" altLang="zh-TW" dirty="0"/>
              <a:t>, </a:t>
            </a:r>
            <a:r>
              <a:rPr lang="zh-TW" altLang="en-US" dirty="0"/>
              <a:t>並獲得</a:t>
            </a:r>
            <a:r>
              <a:rPr lang="en-US" altLang="zh-TW" dirty="0"/>
              <a:t>2016</a:t>
            </a:r>
            <a:r>
              <a:rPr lang="zh-TW" altLang="en-US" dirty="0"/>
              <a:t>年創新應用競賽</a:t>
            </a:r>
            <a:r>
              <a:rPr lang="en-US" altLang="zh-TW" dirty="0"/>
              <a:t>-</a:t>
            </a:r>
            <a:r>
              <a:rPr lang="zh-TW" altLang="en-US" dirty="0"/>
              <a:t>桃園開放資料創新應用組第一名的殊榮</a:t>
            </a:r>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27</a:t>
            </a:fld>
            <a:endParaRPr lang="zh-TW" altLang="en-US"/>
          </a:p>
        </p:txBody>
      </p:sp>
    </p:spTree>
    <p:extLst>
      <p:ext uri="{BB962C8B-B14F-4D97-AF65-F5344CB8AC3E}">
        <p14:creationId xmlns:p14="http://schemas.microsoft.com/office/powerpoint/2010/main" val="145398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在未來</a:t>
            </a:r>
            <a:r>
              <a:rPr lang="en-US" altLang="zh-TW" dirty="0"/>
              <a:t>, V2V(vehicle-to-vehicle)</a:t>
            </a:r>
            <a:r>
              <a:rPr lang="zh-TW" altLang="en-US" dirty="0"/>
              <a:t> 車聯網以及自動駕駛將是重點研究方向</a:t>
            </a:r>
            <a:r>
              <a:rPr lang="en-US" altLang="zh-TW" dirty="0"/>
              <a:t>, </a:t>
            </a:r>
            <a:r>
              <a:rPr lang="zh-TW" altLang="en-US" dirty="0"/>
              <a:t>如何利用蒐集到的數據改善車子行駛狀態</a:t>
            </a:r>
            <a:r>
              <a:rPr lang="en-US" altLang="zh-TW" dirty="0"/>
              <a:t>, </a:t>
            </a:r>
            <a:r>
              <a:rPr lang="zh-TW" altLang="en-US" dirty="0"/>
              <a:t>將是很重要的議題。</a:t>
            </a:r>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28</a:t>
            </a:fld>
            <a:endParaRPr lang="zh-TW" altLang="en-US"/>
          </a:p>
        </p:txBody>
      </p:sp>
    </p:spTree>
    <p:extLst>
      <p:ext uri="{BB962C8B-B14F-4D97-AF65-F5344CB8AC3E}">
        <p14:creationId xmlns:p14="http://schemas.microsoft.com/office/powerpoint/2010/main" val="280651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從資料蒐集開始到最後產生價值</a:t>
            </a:r>
            <a:r>
              <a:rPr lang="en-US" altLang="zh-TW" dirty="0"/>
              <a:t>, </a:t>
            </a:r>
            <a:r>
              <a:rPr lang="zh-TW" altLang="en-US" dirty="0"/>
              <a:t>中間還必須經過許多步驟</a:t>
            </a:r>
            <a:r>
              <a:rPr lang="en-US" altLang="zh-TW" dirty="0"/>
              <a:t>, </a:t>
            </a:r>
            <a:r>
              <a:rPr lang="zh-TW" altLang="en-US" dirty="0"/>
              <a:t>整體流程大致可分為以下</a:t>
            </a:r>
            <a:r>
              <a:rPr lang="en-US" altLang="zh-TW" dirty="0"/>
              <a:t>, </a:t>
            </a:r>
            <a:r>
              <a:rPr lang="zh-TW" altLang="en-US" dirty="0"/>
              <a:t>資料蒐集完之後需要將這些作儲存並且先經過簡單的處理跟管理</a:t>
            </a:r>
            <a:r>
              <a:rPr lang="en-US" altLang="zh-TW" dirty="0"/>
              <a:t>, </a:t>
            </a:r>
            <a:r>
              <a:rPr lang="zh-TW" altLang="en-US" dirty="0"/>
              <a:t>之後在將這些資料進行分析最後得到資料的價值</a:t>
            </a:r>
            <a:endParaRPr lang="en-US" altLang="zh-TW" dirty="0"/>
          </a:p>
          <a:p>
            <a:r>
              <a:rPr lang="zh-TW" altLang="en-US" dirty="0"/>
              <a:t>右下的圖說明整個大數據分析的流程</a:t>
            </a:r>
            <a:r>
              <a:rPr lang="en-US" altLang="zh-TW" dirty="0"/>
              <a:t>, </a:t>
            </a:r>
            <a:r>
              <a:rPr lang="zh-TW" altLang="en-US" dirty="0"/>
              <a:t>首先需要</a:t>
            </a:r>
            <a:r>
              <a:rPr lang="en-US" altLang="zh-TW" dirty="0"/>
              <a:t>Get</a:t>
            </a:r>
            <a:r>
              <a:rPr lang="zh-TW" altLang="en-US" dirty="0"/>
              <a:t> </a:t>
            </a:r>
            <a:r>
              <a:rPr lang="en-US" altLang="zh-TW" dirty="0"/>
              <a:t>data,</a:t>
            </a:r>
            <a:r>
              <a:rPr lang="zh-TW" altLang="en-US" dirty="0"/>
              <a:t> 再來是</a:t>
            </a:r>
            <a:r>
              <a:rPr lang="en-US" altLang="zh-TW" dirty="0"/>
              <a:t>Build Data,</a:t>
            </a:r>
            <a:r>
              <a:rPr lang="zh-TW" altLang="en-US" dirty="0"/>
              <a:t> 最後是 </a:t>
            </a:r>
            <a:r>
              <a:rPr lang="en-US" altLang="zh-TW" dirty="0"/>
              <a:t>Analyze</a:t>
            </a:r>
            <a:r>
              <a:rPr lang="en-US" altLang="zh-TW" baseline="0" dirty="0"/>
              <a:t> Data</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10</a:t>
            </a:fld>
            <a:endParaRPr lang="zh-TW" altLang="en-US"/>
          </a:p>
        </p:txBody>
      </p:sp>
    </p:spTree>
    <p:extLst>
      <p:ext uri="{BB962C8B-B14F-4D97-AF65-F5344CB8AC3E}">
        <p14:creationId xmlns:p14="http://schemas.microsoft.com/office/powerpoint/2010/main" val="20650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11</a:t>
            </a:fld>
            <a:endParaRPr lang="zh-TW" altLang="en-US"/>
          </a:p>
        </p:txBody>
      </p:sp>
    </p:spTree>
    <p:extLst>
      <p:ext uri="{BB962C8B-B14F-4D97-AF65-F5344CB8AC3E}">
        <p14:creationId xmlns:p14="http://schemas.microsoft.com/office/powerpoint/2010/main" val="297256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dirty="0"/>
          </a:p>
        </p:txBody>
      </p:sp>
      <p:sp>
        <p:nvSpPr>
          <p:cNvPr id="286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10EC036D-7678-4D98-9BF5-7EB2C75A7655}" type="slidenum">
              <a:rPr lang="zh-TW" altLang="en-US"/>
              <a:pPr fontAlgn="base">
                <a:spcBef>
                  <a:spcPct val="0"/>
                </a:spcBef>
                <a:spcAft>
                  <a:spcPct val="0"/>
                </a:spcAft>
              </a:pPr>
              <a:t>12</a:t>
            </a:fld>
            <a:endParaRPr lang="zh-TW" altLang="en-US"/>
          </a:p>
        </p:txBody>
      </p:sp>
    </p:spTree>
    <p:extLst>
      <p:ext uri="{BB962C8B-B14F-4D97-AF65-F5344CB8AC3E}">
        <p14:creationId xmlns:p14="http://schemas.microsoft.com/office/powerpoint/2010/main" val="206638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dirty="0"/>
          </a:p>
        </p:txBody>
      </p:sp>
      <p:sp>
        <p:nvSpPr>
          <p:cNvPr id="286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10EC036D-7678-4D98-9BF5-7EB2C75A7655}" type="slidenum">
              <a:rPr lang="zh-TW" altLang="en-US"/>
              <a:pPr fontAlgn="base">
                <a:spcBef>
                  <a:spcPct val="0"/>
                </a:spcBef>
                <a:spcAft>
                  <a:spcPct val="0"/>
                </a:spcAft>
              </a:pPr>
              <a:t>13</a:t>
            </a:fld>
            <a:endParaRPr lang="zh-TW" altLang="en-US"/>
          </a:p>
        </p:txBody>
      </p:sp>
    </p:spTree>
    <p:extLst>
      <p:ext uri="{BB962C8B-B14F-4D97-AF65-F5344CB8AC3E}">
        <p14:creationId xmlns:p14="http://schemas.microsoft.com/office/powerpoint/2010/main" val="236394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14</a:t>
            </a:fld>
            <a:endParaRPr lang="zh-TW" altLang="en-US"/>
          </a:p>
        </p:txBody>
      </p:sp>
    </p:spTree>
    <p:extLst>
      <p:ext uri="{BB962C8B-B14F-4D97-AF65-F5344CB8AC3E}">
        <p14:creationId xmlns:p14="http://schemas.microsoft.com/office/powerpoint/2010/main" val="23675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15</a:t>
            </a:fld>
            <a:endParaRPr lang="zh-TW" altLang="en-US"/>
          </a:p>
        </p:txBody>
      </p:sp>
    </p:spTree>
    <p:extLst>
      <p:ext uri="{BB962C8B-B14F-4D97-AF65-F5344CB8AC3E}">
        <p14:creationId xmlns:p14="http://schemas.microsoft.com/office/powerpoint/2010/main" val="244228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接下來我來介紹幾個大數據應用的場域</a:t>
            </a:r>
            <a:r>
              <a:rPr lang="en-US" altLang="zh-TW" dirty="0"/>
              <a:t>, </a:t>
            </a:r>
            <a:r>
              <a:rPr lang="zh-TW" altLang="en-US" dirty="0"/>
              <a:t>第一個是醫療照護</a:t>
            </a:r>
            <a:r>
              <a:rPr lang="en-US" altLang="zh-TW" dirty="0"/>
              <a:t>, </a:t>
            </a:r>
            <a:r>
              <a:rPr lang="zh-TW" altLang="en-US" dirty="0"/>
              <a:t>我們結合健保資料庫</a:t>
            </a:r>
            <a:r>
              <a:rPr lang="en-US" altLang="zh-TW" dirty="0"/>
              <a:t>,</a:t>
            </a:r>
            <a:r>
              <a:rPr lang="zh-TW" altLang="en-US" dirty="0"/>
              <a:t> 大氣研究資料庫</a:t>
            </a:r>
            <a:r>
              <a:rPr lang="en-US" altLang="zh-TW" dirty="0"/>
              <a:t>, </a:t>
            </a:r>
            <a:r>
              <a:rPr lang="zh-TW" altLang="en-US" dirty="0"/>
              <a:t>環保統計資料庫</a:t>
            </a:r>
            <a:r>
              <a:rPr lang="en-US" altLang="zh-TW" dirty="0"/>
              <a:t>, </a:t>
            </a:r>
            <a:r>
              <a:rPr lang="zh-TW" altLang="en-US" dirty="0"/>
              <a:t>得到台灣人過去的就醫紀錄、天氣資料、空汙資料</a:t>
            </a:r>
            <a:br>
              <a:rPr lang="en-US" altLang="zh-TW" dirty="0"/>
            </a:br>
            <a:r>
              <a:rPr lang="zh-TW" altLang="en-US" dirty="0"/>
              <a:t>找出疾病發生的關鍵因子，並針對不同的年齡族群建構不同的分析模型，在過去光是要擷取健保資料庫的資料可能需要花上幾天</a:t>
            </a:r>
            <a:r>
              <a:rPr lang="en-US" altLang="zh-TW" dirty="0"/>
              <a:t>,</a:t>
            </a:r>
            <a:r>
              <a:rPr lang="zh-TW" altLang="en-US" dirty="0"/>
              <a:t> 現在我們將這些資料存放到大數據平台</a:t>
            </a:r>
            <a:r>
              <a:rPr lang="en-US" altLang="zh-TW" dirty="0"/>
              <a:t>, </a:t>
            </a:r>
          </a:p>
          <a:p>
            <a:r>
              <a:rPr lang="zh-TW" altLang="en-US" dirty="0"/>
              <a:t>不用</a:t>
            </a:r>
            <a:r>
              <a:rPr lang="en-US" altLang="zh-TW" dirty="0"/>
              <a:t>10</a:t>
            </a:r>
            <a:r>
              <a:rPr lang="zh-TW" altLang="en-US" dirty="0"/>
              <a:t>分鐘就可以抓出來</a:t>
            </a:r>
            <a:r>
              <a:rPr lang="en-US" altLang="zh-TW" dirty="0"/>
              <a:t>, </a:t>
            </a:r>
            <a:r>
              <a:rPr lang="zh-TW" altLang="en-US" dirty="0"/>
              <a:t>因此我們可以更有效率的分析資料。該計畫也獲選優良科技部計畫</a:t>
            </a:r>
            <a:r>
              <a:rPr lang="en-US" altLang="zh-TW" dirty="0"/>
              <a:t>,</a:t>
            </a:r>
            <a:r>
              <a:rPr lang="zh-TW" altLang="en-US" dirty="0"/>
              <a:t> 並獲邀至行政院作簡報</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16</a:t>
            </a:fld>
            <a:endParaRPr lang="zh-TW" altLang="en-US"/>
          </a:p>
        </p:txBody>
      </p:sp>
    </p:spTree>
    <p:extLst>
      <p:ext uri="{BB962C8B-B14F-4D97-AF65-F5344CB8AC3E}">
        <p14:creationId xmlns:p14="http://schemas.microsoft.com/office/powerpoint/2010/main" val="135462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有了剛才的預測模型</a:t>
            </a:r>
            <a:r>
              <a:rPr lang="en-US" altLang="zh-TW" dirty="0"/>
              <a:t>, </a:t>
            </a:r>
            <a:r>
              <a:rPr lang="zh-TW" altLang="en-US" dirty="0"/>
              <a:t>我們建構一個</a:t>
            </a:r>
            <a:r>
              <a:rPr lang="en-US" altLang="zh-TW" dirty="0"/>
              <a:t>APP</a:t>
            </a:r>
            <a:r>
              <a:rPr lang="zh-TW" altLang="en-US" dirty="0"/>
              <a:t>，這個</a:t>
            </a:r>
            <a:r>
              <a:rPr lang="en-US" altLang="zh-TW" dirty="0"/>
              <a:t>APP</a:t>
            </a:r>
            <a:r>
              <a:rPr lang="zh-TW" altLang="en-US" dirty="0"/>
              <a:t>結合天氣、空汙資料，在結合一些評估指標</a:t>
            </a:r>
            <a:r>
              <a:rPr lang="en-US" altLang="zh-TW" dirty="0"/>
              <a:t>, </a:t>
            </a:r>
            <a:r>
              <a:rPr lang="zh-TW" altLang="en-US" dirty="0"/>
              <a:t>針對不同的族群分析使用者在當下環境是否為中風高風險，</a:t>
            </a:r>
            <a:endParaRPr lang="en-US" altLang="zh-TW" dirty="0"/>
          </a:p>
          <a:p>
            <a:r>
              <a:rPr lang="zh-TW" altLang="en-US" dirty="0"/>
              <a:t>當判定為高風險族群時</a:t>
            </a:r>
            <a:r>
              <a:rPr lang="en-US" altLang="zh-TW" dirty="0"/>
              <a:t>, </a:t>
            </a:r>
            <a:r>
              <a:rPr lang="zh-TW" altLang="en-US" dirty="0"/>
              <a:t>運用辛辛那提中風指標</a:t>
            </a:r>
            <a:r>
              <a:rPr lang="en-US" altLang="zh-TW" dirty="0"/>
              <a:t>, </a:t>
            </a:r>
            <a:r>
              <a:rPr lang="zh-TW" altLang="en-US" dirty="0"/>
              <a:t>利用手機相機進行影像辨識偵測使用者是否有中風的症狀，當有異常時可直接撥打</a:t>
            </a:r>
            <a:r>
              <a:rPr lang="en-US" altLang="zh-TW" dirty="0"/>
              <a:t>119</a:t>
            </a:r>
            <a:r>
              <a:rPr lang="zh-TW" altLang="en-US" dirty="0"/>
              <a:t>或是透過</a:t>
            </a:r>
            <a:r>
              <a:rPr lang="en-US" altLang="zh-TW" dirty="0"/>
              <a:t>google</a:t>
            </a:r>
            <a:r>
              <a:rPr lang="zh-TW" altLang="en-US" dirty="0"/>
              <a:t> </a:t>
            </a:r>
            <a:r>
              <a:rPr lang="en-US" altLang="zh-TW" dirty="0"/>
              <a:t>map</a:t>
            </a:r>
            <a:r>
              <a:rPr lang="zh-TW" altLang="en-US" dirty="0"/>
              <a:t>導航至附近專責醫院</a:t>
            </a:r>
            <a:endParaRPr lang="en-US" altLang="zh-TW" dirty="0"/>
          </a:p>
          <a:p>
            <a:r>
              <a:rPr lang="zh-TW" altLang="en-US" dirty="0"/>
              <a:t>降低因中風造成的危害</a:t>
            </a:r>
            <a:endParaRPr lang="en-US" altLang="zh-TW" dirty="0"/>
          </a:p>
          <a:p>
            <a:r>
              <a:rPr lang="zh-TW" altLang="en-US" dirty="0"/>
              <a:t>在未來</a:t>
            </a:r>
            <a:r>
              <a:rPr lang="en-US" altLang="zh-TW" dirty="0"/>
              <a:t>, </a:t>
            </a:r>
            <a:r>
              <a:rPr lang="zh-TW" altLang="en-US" dirty="0"/>
              <a:t>穿戴式裝置資料分析以及大數據如何應用於長照</a:t>
            </a:r>
            <a:r>
              <a:rPr lang="en-US" altLang="zh-TW" dirty="0"/>
              <a:t>2.0</a:t>
            </a:r>
            <a:r>
              <a:rPr lang="zh-TW" altLang="en-US" dirty="0"/>
              <a:t>上</a:t>
            </a:r>
            <a:r>
              <a:rPr lang="en-US" altLang="zh-TW" dirty="0"/>
              <a:t>, </a:t>
            </a:r>
            <a:r>
              <a:rPr lang="zh-TW" altLang="en-US" dirty="0"/>
              <a:t>將是醫療照護領域很重要的研究議題</a:t>
            </a:r>
          </a:p>
        </p:txBody>
      </p:sp>
      <p:sp>
        <p:nvSpPr>
          <p:cNvPr id="4" name="投影片編號版面配置區 3"/>
          <p:cNvSpPr>
            <a:spLocks noGrp="1"/>
          </p:cNvSpPr>
          <p:nvPr>
            <p:ph type="sldNum" sz="quarter" idx="10"/>
          </p:nvPr>
        </p:nvSpPr>
        <p:spPr/>
        <p:txBody>
          <a:bodyPr/>
          <a:lstStyle/>
          <a:p>
            <a:pPr>
              <a:defRPr/>
            </a:pPr>
            <a:fld id="{FF4FA052-540A-438A-8DA6-3094972DFE26}" type="slidenum">
              <a:rPr lang="zh-TW" altLang="en-US" smtClean="0"/>
              <a:pPr>
                <a:defRPr/>
              </a:pPr>
              <a:t>18</a:t>
            </a:fld>
            <a:endParaRPr lang="zh-TW" altLang="en-US"/>
          </a:p>
        </p:txBody>
      </p:sp>
    </p:spTree>
    <p:extLst>
      <p:ext uri="{BB962C8B-B14F-4D97-AF65-F5344CB8AC3E}">
        <p14:creationId xmlns:p14="http://schemas.microsoft.com/office/powerpoint/2010/main" val="3159910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6" name="image1.jpg"/>
          <p:cNvPicPr>
            <a:picLocks noChangeAspect="1"/>
          </p:cNvPicPr>
          <p:nvPr/>
        </p:nvPicPr>
        <p:blipFill>
          <a:blip r:embed="rId2" cstate="print">
            <a:duotone>
              <a:schemeClr val="accent1"/>
              <a:srgbClr val="FFFFFF"/>
            </a:duotone>
          </a:blip>
          <a:stretch>
            <a:fillRect/>
          </a:stretch>
        </p:blipFill>
        <p:spPr>
          <a:xfrm>
            <a:off x="0" y="0"/>
            <a:ext cx="9144000" cy="6858000"/>
          </a:xfrm>
          <a:prstGeom prst="rect">
            <a:avLst/>
          </a:prstGeom>
          <a:noFill/>
          <a:ln>
            <a:noFill/>
          </a:ln>
        </p:spPr>
      </p:pic>
      <p:pic>
        <p:nvPicPr>
          <p:cNvPr id="7" name="image2.png"/>
          <p:cNvPicPr>
            <a:picLocks noChangeAspect="1"/>
          </p:cNvPicPr>
          <p:nvPr/>
        </p:nvPicPr>
        <p:blipFill>
          <a:blip r:embed="rId3" cstate="print">
            <a:duotone>
              <a:schemeClr val="accent1"/>
              <a:srgbClr val="FFFFFF"/>
            </a:duotone>
          </a:blip>
          <a:stretch>
            <a:fillRect/>
          </a:stretch>
        </p:blipFill>
        <p:spPr>
          <a:xfrm>
            <a:off x="571" y="428"/>
            <a:ext cx="9142858" cy="6857143"/>
          </a:xfrm>
          <a:prstGeom prst="rect">
            <a:avLst/>
          </a:prstGeom>
          <a:noFill/>
          <a:ln>
            <a:noFill/>
          </a:ln>
        </p:spPr>
      </p:pic>
      <p:pic>
        <p:nvPicPr>
          <p:cNvPr id="8" name="image3.png"/>
          <p:cNvPicPr>
            <a:picLocks noChangeAspect="1"/>
          </p:cNvPicPr>
          <p:nvPr/>
        </p:nvPicPr>
        <p:blipFill>
          <a:blip r:embed="rId4" cstate="print">
            <a:duotone>
              <a:schemeClr val="accent1"/>
              <a:srgbClr val="FFFFFF"/>
            </a:duotone>
          </a:blip>
          <a:stretch>
            <a:fillRect/>
          </a:stretch>
        </p:blipFill>
        <p:spPr>
          <a:xfrm>
            <a:off x="571" y="428"/>
            <a:ext cx="9142858" cy="6857143"/>
          </a:xfrm>
          <a:prstGeom prst="rect">
            <a:avLst/>
          </a:prstGeom>
          <a:noFill/>
          <a:ln>
            <a:noFill/>
          </a:ln>
        </p:spPr>
      </p:pic>
      <p:pic>
        <p:nvPicPr>
          <p:cNvPr id="9" name="image4.png"/>
          <p:cNvPicPr>
            <a:picLocks noChangeAspect="1"/>
          </p:cNvPicPr>
          <p:nvPr/>
        </p:nvPicPr>
        <p:blipFill>
          <a:blip r:embed="rId5" cstate="print"/>
          <a:stretch>
            <a:fillRect/>
          </a:stretch>
        </p:blipFill>
        <p:spPr>
          <a:xfrm>
            <a:off x="571" y="428"/>
            <a:ext cx="9142858" cy="6857143"/>
          </a:xfrm>
          <a:prstGeom prst="rect">
            <a:avLst/>
          </a:prstGeom>
          <a:noFill/>
          <a:ln>
            <a:noFill/>
          </a:ln>
        </p:spPr>
      </p:pic>
      <p:sp>
        <p:nvSpPr>
          <p:cNvPr id="31" name="Rectangle 31"/>
          <p:cNvSpPr>
            <a:spLocks noGrp="1"/>
          </p:cNvSpPr>
          <p:nvPr>
            <p:ph type="subTitle" idx="1"/>
          </p:nvPr>
        </p:nvSpPr>
        <p:spPr>
          <a:xfrm>
            <a:off x="2492734" y="5094577"/>
            <a:ext cx="6194066" cy="925223"/>
          </a:xfrm>
        </p:spPr>
        <p:txBody>
          <a:bodyPr/>
          <a:lstStyle>
            <a:lvl1pPr marL="0" indent="0" algn="r" latinLnBrk="0">
              <a:buNone/>
              <a:defRPr lang="zh-TW" sz="28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a:t>按一下以編輯母片副標題樣式</a:t>
            </a:r>
            <a:endParaRPr lang="zh-TW"/>
          </a:p>
        </p:txBody>
      </p:sp>
      <p:sp>
        <p:nvSpPr>
          <p:cNvPr id="5" name="Rectangle 5"/>
          <p:cNvSpPr>
            <a:spLocks noGrp="1"/>
          </p:cNvSpPr>
          <p:nvPr>
            <p:ph type="ctrTitle"/>
          </p:nvPr>
        </p:nvSpPr>
        <p:spPr>
          <a:xfrm>
            <a:off x="1108986" y="3606800"/>
            <a:ext cx="7577814" cy="1470025"/>
          </a:xfrm>
        </p:spPr>
        <p:txBody>
          <a:bodyPr anchor="b" anchorCtr="0"/>
          <a:lstStyle>
            <a:lvl1pPr algn="r" latinLnBrk="0">
              <a:defRPr lang="zh-TW" sz="4000"/>
            </a:lvl1pPr>
          </a:lstStyle>
          <a:p>
            <a:r>
              <a:rPr lang="zh-TW" altLang="en-US"/>
              <a:t>按一下以編輯母片標題樣式</a:t>
            </a:r>
            <a:endParaRPr lang="zh-TW"/>
          </a:p>
        </p:txBody>
      </p:sp>
      <p:sp>
        <p:nvSpPr>
          <p:cNvPr id="10" name="Date Placeholder 9"/>
          <p:cNvSpPr>
            <a:spLocks noGrp="1"/>
          </p:cNvSpPr>
          <p:nvPr>
            <p:ph type="dt" sz="half" idx="10"/>
          </p:nvPr>
        </p:nvSpPr>
        <p:spPr/>
        <p:txBody>
          <a:bodyPr/>
          <a:lstStyle/>
          <a:p>
            <a:fld id="{C1462CE5-E9CD-485A-9369-5C022C5C4F7C}" type="datetime1">
              <a:rPr lang="zh-TW" altLang="en-US" smtClean="0"/>
              <a:t>2024/2/22</a:t>
            </a:fld>
            <a:endParaRPr lang="zh-TW" altLang="en-US"/>
          </a:p>
        </p:txBody>
      </p:sp>
      <p:sp>
        <p:nvSpPr>
          <p:cNvPr id="11" name="Slide Number Placeholder 10"/>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12" name="Footer Placeholder 11"/>
          <p:cNvSpPr>
            <a:spLocks noGrp="1"/>
          </p:cNvSpPr>
          <p:nvPr>
            <p:ph type="ftr" sz="quarter" idx="12"/>
          </p:nvPr>
        </p:nvSpPr>
        <p:spPr/>
        <p:txBody>
          <a:bodyPr/>
          <a:lstStyle/>
          <a:p>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文字">
    <p:spTree>
      <p:nvGrpSpPr>
        <p:cNvPr id="1" name=""/>
        <p:cNvGrpSpPr/>
        <p:nvPr/>
      </p:nvGrpSpPr>
      <p:grpSpPr>
        <a:xfrm>
          <a:off x="0" y="0"/>
          <a:ext cx="0" cy="0"/>
          <a:chOff x="0" y="0"/>
          <a:chExt cx="0" cy="0"/>
        </a:xfrm>
      </p:grpSpPr>
      <p:sp>
        <p:nvSpPr>
          <p:cNvPr id="7" name="Rectangle 7"/>
          <p:cNvSpPr>
            <a:spLocks noGrp="1"/>
          </p:cNvSpPr>
          <p:nvPr>
            <p:ph type="body"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9" name="Rectangle 8"/>
          <p:cNvSpPr>
            <a:spLocks noGrp="1"/>
          </p:cNvSpPr>
          <p:nvPr>
            <p:ph type="title"/>
          </p:nvPr>
        </p:nvSpPr>
        <p:spPr>
          <a:xfrm>
            <a:off x="457200" y="359465"/>
            <a:ext cx="8229600" cy="1143000"/>
          </a:xfrm>
          <a:prstGeom prst="rect">
            <a:avLst/>
          </a:prstGeom>
        </p:spPr>
        <p:txBody>
          <a:bodyPr anchor="b" anchorCtr="0">
            <a:normAutofit/>
          </a:bodyPr>
          <a:lstStyle/>
          <a:p>
            <a:pPr algn="l"/>
            <a:r>
              <a:rPr lang="zh-TW" altLang="en-US"/>
              <a:t>按一下以編輯母片標題樣式</a:t>
            </a:r>
            <a:endParaRPr lang="zh-TW"/>
          </a:p>
        </p:txBody>
      </p:sp>
      <p:sp>
        <p:nvSpPr>
          <p:cNvPr id="8" name="Date Placeholder 7"/>
          <p:cNvSpPr>
            <a:spLocks noGrp="1"/>
          </p:cNvSpPr>
          <p:nvPr>
            <p:ph type="dt" sz="half" idx="10"/>
          </p:nvPr>
        </p:nvSpPr>
        <p:spPr/>
        <p:txBody>
          <a:bodyPr/>
          <a:lstStyle/>
          <a:p>
            <a:fld id="{B1939F74-05B3-409B-9C85-285B8D60D92C}" type="datetime1">
              <a:rPr lang="zh-TW" altLang="en-US" smtClean="0"/>
              <a:t>2024/2/22</a:t>
            </a:fld>
            <a:endParaRPr lang="zh-TW" altLang="en-US"/>
          </a:p>
        </p:txBody>
      </p:sp>
      <p:sp>
        <p:nvSpPr>
          <p:cNvPr id="10" name="Slide Number Placeholder 9"/>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11" name="Footer Placeholder 10"/>
          <p:cNvSpPr>
            <a:spLocks noGrp="1"/>
          </p:cNvSpPr>
          <p:nvPr>
            <p:ph type="ftr" sz="quarter" idx="12"/>
          </p:nvPr>
        </p:nvSpPr>
        <p:spPr/>
        <p:txBody>
          <a:bodyPr/>
          <a:lstStyle/>
          <a:p>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6" name="Rectangle 5"/>
          <p:cNvSpPr>
            <a:spLocks noGrp="1"/>
          </p:cNvSpPr>
          <p:nvPr>
            <p:ph type="title"/>
          </p:nvPr>
        </p:nvSpPr>
        <p:spPr>
          <a:xfrm>
            <a:off x="457200" y="359465"/>
            <a:ext cx="8229600" cy="1143000"/>
          </a:xfrm>
          <a:prstGeom prst="rect">
            <a:avLst/>
          </a:prstGeom>
        </p:spPr>
        <p:txBody>
          <a:bodyPr anchor="b" anchorCtr="0">
            <a:normAutofit/>
          </a:bodyPr>
          <a:lstStyle/>
          <a:p>
            <a:pPr algn="l"/>
            <a:r>
              <a:rPr lang="zh-TW" altLang="en-US"/>
              <a:t>按一下以編輯母片標題樣式</a:t>
            </a:r>
            <a:endParaRPr lang="zh-TW"/>
          </a:p>
        </p:txBody>
      </p:sp>
      <p:sp>
        <p:nvSpPr>
          <p:cNvPr id="7" name="Date Placeholder 6"/>
          <p:cNvSpPr>
            <a:spLocks noGrp="1"/>
          </p:cNvSpPr>
          <p:nvPr>
            <p:ph type="dt" sz="half" idx="10"/>
          </p:nvPr>
        </p:nvSpPr>
        <p:spPr/>
        <p:txBody>
          <a:bodyPr/>
          <a:lstStyle/>
          <a:p>
            <a:fld id="{A894300D-83BA-4BF8-9C9C-A2CA662580ED}" type="datetime1">
              <a:rPr lang="zh-TW" altLang="en-US" smtClean="0"/>
              <a:t>2024/2/22</a:t>
            </a:fld>
            <a:endParaRPr lang="zh-TW" altLang="en-US"/>
          </a:p>
        </p:txBody>
      </p:sp>
      <p:sp>
        <p:nvSpPr>
          <p:cNvPr id="8" name="Slide Number Placeholder 7"/>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9" name="Footer Placeholder 8"/>
          <p:cNvSpPr>
            <a:spLocks noGrp="1"/>
          </p:cNvSpPr>
          <p:nvPr>
            <p:ph type="ftr" sz="quarter" idx="12"/>
          </p:nvPr>
        </p:nvSpPr>
        <p:spPr/>
        <p:txBody>
          <a:bodyPr/>
          <a:lstStyle/>
          <a:p>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07EA75E-1F66-465E-8406-192CA83BC8B5}" type="datetime1">
              <a:rPr lang="zh-TW" altLang="en-US" smtClean="0"/>
              <a:t>2024/2/22</a:t>
            </a:fld>
            <a:endParaRPr lang="zh-TW" altLang="en-US"/>
          </a:p>
        </p:txBody>
      </p:sp>
      <p:sp>
        <p:nvSpPr>
          <p:cNvPr id="6" name="Slide Number Placeholder 5"/>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8" name="Footer Placeholder 7"/>
          <p:cNvSpPr>
            <a:spLocks noGrp="1"/>
          </p:cNvSpPr>
          <p:nvPr>
            <p:ph type="ftr" sz="quarter" idx="12"/>
          </p:nvPr>
        </p:nvSpPr>
        <p:spPr/>
        <p:txBody>
          <a:bodyPr/>
          <a:lstStyle/>
          <a:p>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標題及兩欄文字">
    <p:spTree>
      <p:nvGrpSpPr>
        <p:cNvPr id="1" name=""/>
        <p:cNvGrpSpPr/>
        <p:nvPr/>
      </p:nvGrpSpPr>
      <p:grpSpPr>
        <a:xfrm>
          <a:off x="0" y="0"/>
          <a:ext cx="0" cy="0"/>
          <a:chOff x="0" y="0"/>
          <a:chExt cx="0" cy="0"/>
        </a:xfrm>
      </p:grpSpPr>
      <p:sp>
        <p:nvSpPr>
          <p:cNvPr id="4" name="Rectangle 4"/>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11" name="Rectangle 11"/>
          <p:cNvSpPr>
            <a:spLocks noGrp="1"/>
          </p:cNvSpPr>
          <p:nvPr>
            <p:ph type="body"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8" name="Rectangle 7"/>
          <p:cNvSpPr>
            <a:spLocks noGrp="1"/>
          </p:cNvSpPr>
          <p:nvPr>
            <p:ph type="title"/>
          </p:nvPr>
        </p:nvSpPr>
        <p:spPr>
          <a:xfrm>
            <a:off x="457200" y="359465"/>
            <a:ext cx="8229600" cy="1143000"/>
          </a:xfrm>
          <a:prstGeom prst="rect">
            <a:avLst/>
          </a:prstGeom>
        </p:spPr>
        <p:txBody>
          <a:bodyPr anchor="b" anchorCtr="0">
            <a:normAutofit/>
          </a:bodyPr>
          <a:lstStyle/>
          <a:p>
            <a:pPr algn="l"/>
            <a:r>
              <a:rPr lang="zh-TW" altLang="en-US"/>
              <a:t>按一下以編輯母片標題樣式</a:t>
            </a:r>
            <a:endParaRPr lang="zh-TW"/>
          </a:p>
        </p:txBody>
      </p:sp>
      <p:sp>
        <p:nvSpPr>
          <p:cNvPr id="10" name="Date Placeholder 9"/>
          <p:cNvSpPr>
            <a:spLocks noGrp="1"/>
          </p:cNvSpPr>
          <p:nvPr>
            <p:ph type="dt" sz="half" idx="10"/>
          </p:nvPr>
        </p:nvSpPr>
        <p:spPr/>
        <p:txBody>
          <a:bodyPr/>
          <a:lstStyle/>
          <a:p>
            <a:fld id="{E094A286-5806-4D70-8CAB-11C2383D043D}" type="datetime1">
              <a:rPr lang="zh-TW" altLang="en-US" smtClean="0"/>
              <a:t>2024/2/22</a:t>
            </a:fld>
            <a:endParaRPr lang="zh-TW" altLang="en-US"/>
          </a:p>
        </p:txBody>
      </p:sp>
      <p:sp>
        <p:nvSpPr>
          <p:cNvPr id="12" name="Slide Number Placeholder 11"/>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13" name="Footer Placeholder 12"/>
          <p:cNvSpPr>
            <a:spLocks noGrp="1"/>
          </p:cNvSpPr>
          <p:nvPr>
            <p:ph type="ftr" sz="quarter" idx="12"/>
          </p:nvPr>
        </p:nvSpPr>
        <p:spPr/>
        <p:txBody>
          <a:bodyPr/>
          <a:lstStyle/>
          <a:p>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16" name="Rectangle 16"/>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7" name="Rectangle 6"/>
          <p:cNvSpPr>
            <a:spLocks noGrp="1"/>
          </p:cNvSpPr>
          <p:nvPr>
            <p:ph type="title"/>
          </p:nvPr>
        </p:nvSpPr>
        <p:spPr>
          <a:xfrm>
            <a:off x="457200" y="359465"/>
            <a:ext cx="8229600" cy="1143000"/>
          </a:xfrm>
          <a:prstGeom prst="rect">
            <a:avLst/>
          </a:prstGeom>
        </p:spPr>
        <p:txBody>
          <a:bodyPr anchor="b" anchorCtr="0">
            <a:normAutofit/>
          </a:bodyPr>
          <a:lstStyle/>
          <a:p>
            <a:pPr algn="l"/>
            <a:r>
              <a:rPr lang="zh-TW" altLang="en-US"/>
              <a:t>按一下以編輯母片標題樣式</a:t>
            </a:r>
            <a:endParaRPr lang="zh-TW"/>
          </a:p>
        </p:txBody>
      </p:sp>
      <p:sp>
        <p:nvSpPr>
          <p:cNvPr id="8" name="Date Placeholder 7"/>
          <p:cNvSpPr>
            <a:spLocks noGrp="1"/>
          </p:cNvSpPr>
          <p:nvPr>
            <p:ph type="dt" sz="half" idx="10"/>
          </p:nvPr>
        </p:nvSpPr>
        <p:spPr/>
        <p:txBody>
          <a:bodyPr/>
          <a:lstStyle/>
          <a:p>
            <a:fld id="{CD7F9898-1401-4C40-A891-BADC7C2D11D8}" type="datetime1">
              <a:rPr lang="zh-TW" altLang="en-US" smtClean="0"/>
              <a:t>2024/2/22</a:t>
            </a:fld>
            <a:endParaRPr lang="zh-TW" altLang="en-US"/>
          </a:p>
        </p:txBody>
      </p:sp>
      <p:sp>
        <p:nvSpPr>
          <p:cNvPr id="9" name="Slide Number Placeholder 8"/>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10" name="Footer Placeholder 9"/>
          <p:cNvSpPr>
            <a:spLocks noGrp="1"/>
          </p:cNvSpPr>
          <p:nvPr>
            <p:ph type="ftr" sz="quarter" idx="12"/>
          </p:nvPr>
        </p:nvSpPr>
        <p:spPr/>
        <p:txBody>
          <a:bodyPr/>
          <a:lstStyle/>
          <a:p>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標題及兩項物件">
    <p:spTree>
      <p:nvGrpSpPr>
        <p:cNvPr id="1" name=""/>
        <p:cNvGrpSpPr/>
        <p:nvPr/>
      </p:nvGrpSpPr>
      <p:grpSpPr>
        <a:xfrm>
          <a:off x="0" y="0"/>
          <a:ext cx="0" cy="0"/>
          <a:chOff x="0" y="0"/>
          <a:chExt cx="0" cy="0"/>
        </a:xfrm>
      </p:grpSpPr>
      <p:sp>
        <p:nvSpPr>
          <p:cNvPr id="30" name="Rectangle 30"/>
          <p:cNvSpPr>
            <a:spLocks noGrp="1"/>
          </p:cNvSpPr>
          <p:nvPr>
            <p:ph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17" name="Rectangle 17"/>
          <p:cNvSpPr>
            <a:spLocks noGrp="1"/>
          </p:cNvSpPr>
          <p:nvPr>
            <p:ph sz="half" idx="2"/>
          </p:nvPr>
        </p:nvSpPr>
        <p:spPr>
          <a:xfrm>
            <a:off x="4648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8" name="Rectangle 7"/>
          <p:cNvSpPr>
            <a:spLocks noGrp="1"/>
          </p:cNvSpPr>
          <p:nvPr>
            <p:ph type="title"/>
          </p:nvPr>
        </p:nvSpPr>
        <p:spPr>
          <a:xfrm>
            <a:off x="457200" y="359465"/>
            <a:ext cx="8229600" cy="1143000"/>
          </a:xfrm>
          <a:prstGeom prst="rect">
            <a:avLst/>
          </a:prstGeom>
        </p:spPr>
        <p:txBody>
          <a:bodyPr anchor="b" anchorCtr="0">
            <a:normAutofit/>
          </a:bodyPr>
          <a:lstStyle/>
          <a:p>
            <a:pPr algn="l"/>
            <a:r>
              <a:rPr lang="zh-TW" altLang="en-US"/>
              <a:t>按一下以編輯母片標題樣式</a:t>
            </a:r>
            <a:endParaRPr lang="zh-TW"/>
          </a:p>
        </p:txBody>
      </p:sp>
      <p:sp>
        <p:nvSpPr>
          <p:cNvPr id="9" name="Date Placeholder 8"/>
          <p:cNvSpPr>
            <a:spLocks noGrp="1"/>
          </p:cNvSpPr>
          <p:nvPr>
            <p:ph type="dt" sz="half" idx="10"/>
          </p:nvPr>
        </p:nvSpPr>
        <p:spPr/>
        <p:txBody>
          <a:bodyPr/>
          <a:lstStyle/>
          <a:p>
            <a:fld id="{43118A22-E765-4E37-84F9-83077BE4A2BD}" type="datetime1">
              <a:rPr lang="zh-TW" altLang="en-US" smtClean="0"/>
              <a:t>2024/2/22</a:t>
            </a:fld>
            <a:endParaRPr lang="zh-TW" altLang="en-US"/>
          </a:p>
        </p:txBody>
      </p:sp>
      <p:sp>
        <p:nvSpPr>
          <p:cNvPr id="10" name="Slide Number Placeholder 9"/>
          <p:cNvSpPr>
            <a:spLocks noGrp="1"/>
          </p:cNvSpPr>
          <p:nvPr>
            <p:ph type="sldNum" sz="quarter" idx="11"/>
          </p:nvPr>
        </p:nvSpPr>
        <p:spPr/>
        <p:txBody>
          <a:bodyPr/>
          <a:lstStyle/>
          <a:p>
            <a:fld id="{9177B5C0-B36D-4552-A208-68E68F527A18}" type="slidenum">
              <a:rPr lang="zh-TW" altLang="en-US" smtClean="0"/>
              <a:pPr/>
              <a:t>‹#›</a:t>
            </a:fld>
            <a:endParaRPr lang="zh-TW" altLang="en-US"/>
          </a:p>
        </p:txBody>
      </p:sp>
      <p:sp>
        <p:nvSpPr>
          <p:cNvPr id="11" name="Footer Placeholder 10"/>
          <p:cNvSpPr>
            <a:spLocks noGrp="1"/>
          </p:cNvSpPr>
          <p:nvPr>
            <p:ph type="ftr" sz="quarter" idx="12"/>
          </p:nvPr>
        </p:nvSpPr>
        <p:spPr/>
        <p:txBody>
          <a:bodyPr/>
          <a:lstStyle/>
          <a:p>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274637"/>
            <a:ext cx="8229600" cy="868363"/>
          </a:xfrm>
          <a:prstGeom prst="rect">
            <a:avLst/>
          </a:prstGeom>
        </p:spPr>
        <p:txBody>
          <a:bodyPr rtlCol="0">
            <a:normAutofit/>
          </a:bodyPr>
          <a:lstStyle>
            <a:lvl1pPr>
              <a:lnSpc>
                <a:spcPts val="2400"/>
              </a:lnSpc>
              <a:defRPr lang="en-US"/>
            </a:lvl1pPr>
          </a:lstStyle>
          <a:p>
            <a:r>
              <a:rPr lang="en-US"/>
              <a:t>Click to edit Master title style</a:t>
            </a:r>
          </a:p>
        </p:txBody>
      </p:sp>
      <p:sp>
        <p:nvSpPr>
          <p:cNvPr id="8" name="Text Placeholder 2"/>
          <p:cNvSpPr>
            <a:spLocks noGrp="1"/>
          </p:cNvSpPr>
          <p:nvPr>
            <p:ph idx="1"/>
          </p:nvPr>
        </p:nvSpPr>
        <p:spPr>
          <a:xfrm>
            <a:off x="609600" y="1447800"/>
            <a:ext cx="8229600" cy="4678363"/>
          </a:xfrm>
          <a:prstGeom prst="rect">
            <a:avLst/>
          </a:prstGeom>
        </p:spPr>
        <p:txBody>
          <a:bodyPr rtlCol="0">
            <a:normAutofit/>
          </a:bodyPr>
          <a:lstStyle>
            <a:lvl1pPr>
              <a:spcAft>
                <a:spcPts val="450"/>
              </a:spcAft>
              <a:defRPr lang="en-US" smtClean="0"/>
            </a:lvl1pPr>
            <a:lvl2pPr>
              <a:spcAft>
                <a:spcPts val="450"/>
              </a:spcAft>
              <a:defRPr lang="en-US" smtClean="0"/>
            </a:lvl2pPr>
            <a:lvl3pPr>
              <a:spcAft>
                <a:spcPts val="450"/>
              </a:spcAft>
              <a:defRPr lang="en-US" smtClean="0"/>
            </a:lvl3pPr>
            <a:lvl4pPr marL="770335" indent="-210741">
              <a:buClr>
                <a:schemeClr val="tx2"/>
              </a:buClr>
              <a:defRPr lang="en-US" smtClean="0"/>
            </a:lvl4pPr>
            <a:lvl5pPr marL="989410" indent="-171450">
              <a:buClr>
                <a:schemeClr val="tx2"/>
              </a:buClr>
              <a:buSzPct val="60000"/>
              <a:buFont typeface="Wingdings" pitchFamily="2" charset="2"/>
              <a:buChar char="q"/>
              <a:tabLst/>
              <a:defRPr lang="en-US" smtClean="0"/>
            </a:lvl5pPr>
            <a:lvl6pPr marL="1206104" indent="-171450">
              <a:buClr>
                <a:schemeClr val="tx2"/>
              </a:buClr>
              <a:buFont typeface="Helvetica LT Std" pitchFamily="34" charset="0"/>
              <a:buChar char="–"/>
              <a:tabLst/>
              <a:defRPr lang="en-US" smtClean="0"/>
            </a:lvl6pPr>
          </a:lstStyle>
          <a:p>
            <a:pPr lvl="0"/>
            <a:r>
              <a:rPr lang="en-US" dirty="0"/>
              <a:t>Click to edit Master text styles</a:t>
            </a:r>
          </a:p>
        </p:txBody>
      </p:sp>
    </p:spTree>
    <p:extLst>
      <p:ext uri="{BB962C8B-B14F-4D97-AF65-F5344CB8AC3E}">
        <p14:creationId xmlns:p14="http://schemas.microsoft.com/office/powerpoint/2010/main" val="649688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hade val="85000"/>
          </a:schemeClr>
        </a:solidFill>
        <a:effectLst/>
      </p:bgPr>
    </p:bg>
    <p:spTree>
      <p:nvGrpSpPr>
        <p:cNvPr id="1" name=""/>
        <p:cNvGrpSpPr/>
        <p:nvPr/>
      </p:nvGrpSpPr>
      <p:grpSpPr>
        <a:xfrm>
          <a:off x="0" y="0"/>
          <a:ext cx="0" cy="0"/>
          <a:chOff x="0" y="0"/>
          <a:chExt cx="0" cy="0"/>
        </a:xfrm>
      </p:grpSpPr>
      <p:pic>
        <p:nvPicPr>
          <p:cNvPr id="8" name="image5.png"/>
          <p:cNvPicPr>
            <a:picLocks noChangeAspect="1"/>
          </p:cNvPicPr>
          <p:nvPr/>
        </p:nvPicPr>
        <p:blipFill>
          <a:blip r:embed="rId10" cstate="print">
            <a:duotone>
              <a:schemeClr val="accent1"/>
              <a:srgbClr val="FFFFFF"/>
            </a:duotone>
          </a:blip>
          <a:stretch>
            <a:fillRect/>
          </a:stretch>
        </p:blipFill>
        <p:spPr>
          <a:xfrm>
            <a:off x="571" y="428"/>
            <a:ext cx="9142858" cy="6857143"/>
          </a:xfrm>
          <a:prstGeom prst="rect">
            <a:avLst/>
          </a:prstGeom>
          <a:noFill/>
          <a:ln>
            <a:noFill/>
          </a:ln>
        </p:spPr>
      </p:pic>
      <p:pic>
        <p:nvPicPr>
          <p:cNvPr id="9" name="image6.png"/>
          <p:cNvPicPr>
            <a:picLocks noChangeAspect="1"/>
          </p:cNvPicPr>
          <p:nvPr/>
        </p:nvPicPr>
        <p:blipFill>
          <a:blip r:embed="rId11" cstate="print"/>
          <a:stretch>
            <a:fillRect/>
          </a:stretch>
        </p:blipFill>
        <p:spPr>
          <a:xfrm>
            <a:off x="571" y="428"/>
            <a:ext cx="9142858" cy="6857143"/>
          </a:xfrm>
          <a:prstGeom prst="rect">
            <a:avLst/>
          </a:prstGeom>
          <a:noFill/>
          <a:ln>
            <a:noFill/>
          </a:ln>
        </p:spPr>
      </p:pic>
      <p:sp>
        <p:nvSpPr>
          <p:cNvPr id="30" name="Rectangle 30"/>
          <p:cNvSpPr>
            <a:spLocks noGrp="1"/>
          </p:cNvSpPr>
          <p:nvPr>
            <p:ph type="title"/>
          </p:nvPr>
        </p:nvSpPr>
        <p:spPr>
          <a:xfrm>
            <a:off x="457200" y="359465"/>
            <a:ext cx="8229600" cy="1143000"/>
          </a:xfrm>
          <a:prstGeom prst="rect">
            <a:avLst/>
          </a:prstGeom>
        </p:spPr>
        <p:txBody>
          <a:bodyPr anchor="b" anchorCtr="0">
            <a:normAutofit/>
          </a:bodyPr>
          <a:lstStyle/>
          <a:p>
            <a:pPr algn="l"/>
            <a:r>
              <a:rPr lang="zh-TW"/>
              <a:t>按一下以編輯母片標題樣式</a:t>
            </a:r>
          </a:p>
        </p:txBody>
      </p:sp>
      <p:sp>
        <p:nvSpPr>
          <p:cNvPr id="12" name="Rectangle 12"/>
          <p:cNvSpPr>
            <a:spLocks noGrp="1"/>
          </p:cNvSpPr>
          <p:nvPr>
            <p:ph type="body" idx="1"/>
          </p:nvPr>
        </p:nvSpPr>
        <p:spPr>
          <a:xfrm>
            <a:off x="457200" y="1600200"/>
            <a:ext cx="8229600" cy="4525963"/>
          </a:xfrm>
          <a:prstGeom prst="rect">
            <a:avLst/>
          </a:prstGeom>
        </p:spPr>
        <p:txBody>
          <a:bodyPr>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Rectangle 6"/>
          <p:cNvSpPr>
            <a:spLocks noGrp="1"/>
          </p:cNvSpPr>
          <p:nvPr>
            <p:ph type="dt" sz="half" idx="2"/>
          </p:nvPr>
        </p:nvSpPr>
        <p:spPr>
          <a:xfrm>
            <a:off x="457200" y="6245225"/>
            <a:ext cx="2133600" cy="476250"/>
          </a:xfrm>
          <a:prstGeom prst="rect">
            <a:avLst/>
          </a:prstGeom>
        </p:spPr>
        <p:txBody>
          <a:bodyPr/>
          <a:lstStyle>
            <a:lvl1pPr latinLnBrk="0">
              <a:defRPr lang="zh-TW" sz="1000">
                <a:latin typeface="+mn-lt"/>
              </a:defRPr>
            </a:lvl1pPr>
          </a:lstStyle>
          <a:p>
            <a:fld id="{1181FF01-4D19-42AD-8A9A-46F97D0CCA1E}" type="datetime1">
              <a:rPr lang="zh-TW" altLang="en-US" smtClean="0"/>
              <a:t>2024/2/22</a:t>
            </a:fld>
            <a:endParaRPr lang="zh-TW" altLang="en-US"/>
          </a:p>
        </p:txBody>
      </p:sp>
      <p:sp>
        <p:nvSpPr>
          <p:cNvPr id="20" name="Rectangle 20"/>
          <p:cNvSpPr>
            <a:spLocks noGrp="1"/>
          </p:cNvSpPr>
          <p:nvPr>
            <p:ph type="ftr" sz="quarter" idx="3"/>
          </p:nvPr>
        </p:nvSpPr>
        <p:spPr>
          <a:xfrm>
            <a:off x="3124200" y="6245225"/>
            <a:ext cx="2895600" cy="476250"/>
          </a:xfrm>
          <a:prstGeom prst="rect">
            <a:avLst/>
          </a:prstGeom>
        </p:spPr>
        <p:txBody>
          <a:bodyPr/>
          <a:lstStyle>
            <a:lvl1pPr algn="ctr" latinLnBrk="0">
              <a:defRPr lang="zh-TW" sz="1000">
                <a:latin typeface="+mn-lt"/>
              </a:defRPr>
            </a:lvl1pPr>
          </a:lstStyle>
          <a:p>
            <a:endParaRPr lang="zh-TW" altLang="en-US"/>
          </a:p>
        </p:txBody>
      </p:sp>
      <p:sp>
        <p:nvSpPr>
          <p:cNvPr id="21" name="Rectangle 21"/>
          <p:cNvSpPr>
            <a:spLocks noGrp="1"/>
          </p:cNvSpPr>
          <p:nvPr>
            <p:ph type="sldNum" sz="quarter" idx="4"/>
          </p:nvPr>
        </p:nvSpPr>
        <p:spPr>
          <a:xfrm>
            <a:off x="6553200" y="6245225"/>
            <a:ext cx="2133600" cy="476250"/>
          </a:xfrm>
          <a:prstGeom prst="rect">
            <a:avLst/>
          </a:prstGeom>
        </p:spPr>
        <p:txBody>
          <a:bodyPr/>
          <a:lstStyle>
            <a:lvl1pPr latinLnBrk="0">
              <a:defRPr lang="zh-TW" sz="1000">
                <a:latin typeface="+mn-lt"/>
              </a:defRPr>
            </a:lvl1pPr>
          </a:lstStyle>
          <a:p>
            <a:fld id="{9177B5C0-B36D-4552-A208-68E68F527A1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defPPr>
        <a:defRPr lang="zh-TW" sz="4400">
          <a:solidFill>
            <a:schemeClr val="tx1"/>
          </a:solidFill>
          <a:latin typeface="+mj-lt"/>
          <a:ea typeface="+mj-ea"/>
          <a:cs typeface="+mj-cs"/>
        </a:defRPr>
      </a:defPPr>
      <a:lvl1pPr algn="l" eaLnBrk="1" latinLnBrk="0" hangingPunct="1">
        <a:buNone/>
        <a:defRPr lang="zh-TW" sz="3600">
          <a:solidFill>
            <a:schemeClr val="tx1">
              <a:alpha val="100000"/>
            </a:schemeClr>
          </a:solidFill>
          <a:latin typeface="+mj-lt"/>
        </a:defRPr>
      </a:lvl1pPr>
    </p:titleStyle>
    <p:bodyStyle>
      <a:defPPr>
        <a:defRPr lang="zh-TW">
          <a:solidFill>
            <a:schemeClr val="tx1"/>
          </a:solidFill>
          <a:latin typeface="+mn-lt"/>
          <a:ea typeface="+mn-ea"/>
          <a:cs typeface="+mn-cs"/>
        </a:defRPr>
      </a:defPPr>
      <a:lvl1pPr marL="342900" indent="-342900" eaLnBrk="1" latinLnBrk="0" hangingPunct="1">
        <a:buChar char="•"/>
        <a:defRPr lang="zh-TW" sz="2800">
          <a:latin typeface="+mn-lt"/>
        </a:defRPr>
      </a:lvl1pPr>
      <a:lvl2pPr marL="742950" indent="-285750" eaLnBrk="1" hangingPunct="1">
        <a:buChar char="–"/>
        <a:defRPr lang="zh-TW" sz="2400">
          <a:latin typeface="+mn-lt"/>
        </a:defRPr>
      </a:lvl2pPr>
      <a:lvl3pPr marL="1143000" indent="-228600" eaLnBrk="1" hangingPunct="1">
        <a:buChar char="•"/>
        <a:defRPr lang="zh-TW" sz="2400">
          <a:latin typeface="+mn-lt"/>
        </a:defRPr>
      </a:lvl3pPr>
      <a:lvl4pPr marL="1600200" indent="-228600" eaLnBrk="1" hangingPunct="1">
        <a:buChar char="–"/>
        <a:defRPr lang="zh-TW" sz="2000">
          <a:latin typeface="+mn-lt"/>
        </a:defRPr>
      </a:lvl4pPr>
      <a:lvl5pPr marL="2057400" indent="-228600" eaLnBrk="1" hangingPunct="1">
        <a:buChar char="»"/>
        <a:defRPr lang="zh-TW" sz="2000">
          <a:latin typeface="+mn-lt"/>
        </a:defRPr>
      </a:lvl5pPr>
      <a:lvl6pPr marL="2514600" indent="-228600" eaLnBrk="1" hangingPunct="1">
        <a:buChar char="•"/>
        <a:defRPr lang="zh-TW" sz="2000"/>
      </a:lvl6pPr>
      <a:lvl7pPr marL="2971800" indent="-228600" eaLnBrk="1" hangingPunct="1">
        <a:buChar char="•"/>
        <a:defRPr lang="zh-TW" sz="2000"/>
      </a:lvl7pPr>
      <a:lvl8pPr marL="3429000" indent="-228600" eaLnBrk="1" hangingPunct="1">
        <a:buChar char="•"/>
        <a:defRPr lang="zh-TW" sz="2000"/>
      </a:lvl8pPr>
      <a:lvl9pPr marL="3886200" indent="-228600" eaLnBrk="1" hangingPunct="1">
        <a:buChar char="•"/>
        <a:defRPr lang="zh-TW" sz="2000"/>
      </a:lvl9pPr>
    </p:bodyStyle>
    <p:otherStyle>
      <a:defPPr>
        <a:defRPr lang="zh-TW">
          <a:solidFill>
            <a:schemeClr val="tx1"/>
          </a:solidFill>
          <a:latin typeface="+mn-lt"/>
          <a:ea typeface="+mn-ea"/>
          <a:cs typeface="+mn-cs"/>
        </a:defRPr>
      </a:defPPr>
      <a:lvl1pPr marL="0" eaLnBrk="1" latinLnBrk="0" hangingPunct="1">
        <a:defRPr/>
      </a:lvl1pPr>
      <a:lvl2pPr marL="457200" eaLnBrk="1" hangingPunct="1">
        <a:defRPr/>
      </a:lvl2pPr>
      <a:lvl3pPr marL="914400" eaLnBrk="1" hangingPunct="1">
        <a:defRPr/>
      </a:lvl3pPr>
      <a:lvl4pPr marL="1371600" eaLnBrk="1" hangingPunct="1">
        <a:defRPr/>
      </a:lvl4pPr>
      <a:lvl5pPr marL="1828800" eaLnBrk="1" hangingPunct="1">
        <a:defRPr/>
      </a:lvl5pPr>
      <a:lvl6pPr marL="2286000" eaLnBrk="1" hangingPunct="1">
        <a:defRPr/>
      </a:lvl6pPr>
      <a:lvl7pPr marL="2743200" eaLnBrk="1" hangingPunct="1">
        <a:defRPr/>
      </a:lvl7pPr>
      <a:lvl8pPr marL="3200400" eaLnBrk="1" hangingPunct="1">
        <a:defRPr/>
      </a:lvl8pPr>
      <a:lvl9pPr marL="3657600" eaLnBrk="1" hangingPunct="1">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www.vectiv.com/images/portfolio/recent/item23.png" TargetMode="External"/><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hyperlink" Target="http://ise.illinois.edu/images/researchareas/data-analytics.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jpeg"/><Relationship Id="rId11" Type="http://schemas.openxmlformats.org/officeDocument/2006/relationships/hyperlink" Target="http://journaling4faith.com/wp-content/uploads/2014/03/TreasureChest-shebusiness.jpg" TargetMode="External"/><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hyperlink" Target="http://previews.123rf.com/images/grzym/grzym1005/grzym100500020/7050294-A-lot-of-books-tower-made-of-books-against-a-white-background-Stock-Photo.jpg" TargetMode="External"/><Relationship Id="rId4" Type="http://schemas.openxmlformats.org/officeDocument/2006/relationships/image" Target="../media/image15.jpeg"/><Relationship Id="rId9" Type="http://schemas.openxmlformats.org/officeDocument/2006/relationships/hyperlink" Target="http://icongal.com/gallery/image/11023/page_document_paper_file.png" TargetMode="External"/><Relationship Id="rId14" Type="http://schemas.openxmlformats.org/officeDocument/2006/relationships/hyperlink" Target="http://i.ebayimg.com/00/s/MjM2WDMxNQ==/z/zCIAAOSwwo1XfBvb/$_57.JPG?set_id=800000000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2s7gjr373w3x22jf92z99mgm5w-wpengine.netdna-ssl.com/wp-content/uploads/2016/03/data-warehouse.pn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upload.wikimedia.org/wikipedia/commons/2/23/Lake_mapourika_NZ.jpe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wmf"/><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hyperlink" Target="http://www.yodass.com/wordpress/wp-content/uploads/2015/04/hadoop_logo.png" TargetMode="External"/><Relationship Id="rId3" Type="http://schemas.openxmlformats.org/officeDocument/2006/relationships/image" Target="../media/image31.jpg"/><Relationship Id="rId7" Type="http://schemas.openxmlformats.org/officeDocument/2006/relationships/image" Target="../media/image35.jpeg"/><Relationship Id="rId12" Type="http://schemas.openxmlformats.org/officeDocument/2006/relationships/hyperlink" Target="http://images.wisegeek.com/room-full-of-computer-servers.jpg" TargetMode="External"/><Relationship Id="rId17" Type="http://schemas.openxmlformats.org/officeDocument/2006/relationships/hyperlink" Target="http://static5.businessinsider.com/image/553024cc69bedd7364e8a4d6/heres-why-we-should-be-really-excited-about-quantum-computers.jpg" TargetMode="External"/><Relationship Id="rId2" Type="http://schemas.openxmlformats.org/officeDocument/2006/relationships/notesSlide" Target="../notesSlides/notesSlide5.xml"/><Relationship Id="rId16" Type="http://schemas.openxmlformats.org/officeDocument/2006/relationships/hyperlink" Target="http://hortonworks.com/wp-content/uploads/2016/03/HWX-RGB-full-w-tagline.png" TargetMode="Externa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5" Type="http://schemas.openxmlformats.org/officeDocument/2006/relationships/hyperlink" Target="https://www.cloudera.com/content/dam/www/static/images/logos/cloudera-card.jpg" TargetMode="External"/><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hyperlink" Target="http://spark.apache.org/images/spark-logo-trademark.pn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hyperlink" Target="http://www.datamic.com/articles/image/9c26f9608e9ec1cf5e59a656d18c5f141.jpe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datamic.com/articles/image/9c26f9608e9ec1cf5e59a656d18c5f141.jpeg" TargetMode="External"/><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hyperlink" Target="https://geekboy.co/wp-content/uploads/2017/01/deep-learning-in-artificial-intelligence.pn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hyperlink" Target="http://www.tracksocialmediasales.com/blog/wp-content/uploads/2015/12/social-media-analytic-tool.png" TargetMode="External"/><Relationship Id="rId5" Type="http://schemas.openxmlformats.org/officeDocument/2006/relationships/image" Target="../media/image48.jpg"/><Relationship Id="rId10" Type="http://schemas.openxmlformats.org/officeDocument/2006/relationships/hyperlink" Target="http://pics.ctitv.com/wpimg/2016/03/112.png" TargetMode="External"/><Relationship Id="rId4" Type="http://schemas.openxmlformats.org/officeDocument/2006/relationships/image" Target="../media/image47.jpg"/><Relationship Id="rId9" Type="http://schemas.openxmlformats.org/officeDocument/2006/relationships/hyperlink" Target="http://www.ict-citypulse.eu/page/sites/default/files/traysequence-460_0.png"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3.png"/><Relationship Id="rId4" Type="http://schemas.openxmlformats.org/officeDocument/2006/relationships/diagramData" Target="../diagrams/data1.xml"/><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image" Target="../media/image60.png"/><Relationship Id="rId10" Type="http://schemas.openxmlformats.org/officeDocument/2006/relationships/hyperlink" Target="http://assets.iing.tw/official/assets/policies_image/geriatric_care/gc5_1-962e3bdddbb2772fd56c50c108d8611a.png" TargetMode="External"/><Relationship Id="rId4" Type="http://schemas.openxmlformats.org/officeDocument/2006/relationships/image" Target="../media/image59.png"/><Relationship Id="rId9" Type="http://schemas.openxmlformats.org/officeDocument/2006/relationships/hyperlink" Target="http://www.wearabledevices.com/wp-content/uploads/2014/08/iwatch-concept-nike-263x180.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7yoxWVAYTkI" TargetMode="External"/><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hyperlink" Target="http://cdn2.hubspot.net/hubfs/687152/featured_images/smart_industry.jpg" TargetMode="External"/><Relationship Id="rId3" Type="http://schemas.openxmlformats.org/officeDocument/2006/relationships/image" Target="../media/image73.wmf"/><Relationship Id="rId7" Type="http://schemas.openxmlformats.org/officeDocument/2006/relationships/hyperlink" Target="http://www.bcmcom.com/img/industry_40_factory.jp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6.jpeg"/><Relationship Id="rId5" Type="http://schemas.openxmlformats.org/officeDocument/2006/relationships/image" Target="../media/image75.jpg"/><Relationship Id="rId4" Type="http://schemas.openxmlformats.org/officeDocument/2006/relationships/image" Target="../media/image74.wmf"/></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png"/></Relationships>
</file>

<file path=ppt/slides/_rels/slide28.xml.rels><?xml version="1.0" encoding="UTF-8" standalone="yes"?>
<Relationships xmlns="http://schemas.openxmlformats.org/package/2006/relationships"><Relationship Id="rId8" Type="http://schemas.openxmlformats.org/officeDocument/2006/relationships/hyperlink" Target="https://upload.wikimedia.org/wikipedia/commons/thumb/6/65/Hands-free_Driving.jpg/230px-Hands-free_Driving.jpg" TargetMode="External"/><Relationship Id="rId3" Type="http://schemas.openxmlformats.org/officeDocument/2006/relationships/image" Target="../media/image92.jpeg"/><Relationship Id="rId7" Type="http://schemas.openxmlformats.org/officeDocument/2006/relationships/hyperlink" Target="https://www.extremetech.com/wp-content/uploads/2014/09/self-driving-head-640x353.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cdn1-techbang.pixcdn.tw/system/excerpt_images/19677/inpage/e703830a233732e3844e9259e144ad60.png?1408734388" TargetMode="External"/><Relationship Id="rId5" Type="http://schemas.openxmlformats.org/officeDocument/2006/relationships/image" Target="../media/image94.png"/><Relationship Id="rId4" Type="http://schemas.openxmlformats.org/officeDocument/2006/relationships/image" Target="../media/image93.jpeg"/></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iis.sinica.edu.tw/zh/page/Recruitment/SummerInterns/SummerInterns_2024.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6.xml"/><Relationship Id="rId5" Type="http://schemas.openxmlformats.org/officeDocument/2006/relationships/image" Target="../media/image103.jpeg"/><Relationship Id="rId4" Type="http://schemas.openxmlformats.org/officeDocument/2006/relationships/image" Target="../media/image102.jpeg"/></Relationships>
</file>

<file path=ppt/slides/_rels/slide32.xml.rels><?xml version="1.0" encoding="UTF-8" standalone="yes"?>
<Relationships xmlns="http://schemas.openxmlformats.org/package/2006/relationships"><Relationship Id="rId3" Type="http://schemas.openxmlformats.org/officeDocument/2006/relationships/hyperlink" Target="http://www.huffingtonpost.com/markus-giesler/netflixs-transformation-big-data-vs-big-sociology-_b_5985428.html" TargetMode="External"/><Relationship Id="rId2" Type="http://schemas.openxmlformats.org/officeDocument/2006/relationships/hyperlink" Target="http://techblog.netflix.com/2014/10/using-presto-in-our-big-data-platform.html" TargetMode="External"/><Relationship Id="rId1" Type="http://schemas.openxmlformats.org/officeDocument/2006/relationships/slideLayout" Target="../slideLayouts/slideLayout6.xml"/><Relationship Id="rId5" Type="http://schemas.openxmlformats.org/officeDocument/2006/relationships/hyperlink" Target="http://technews.tw/2015/02/10/wall-street-manipulate-currency-exchange/" TargetMode="External"/><Relationship Id="rId4" Type="http://schemas.openxmlformats.org/officeDocument/2006/relationships/hyperlink" Target="http://www.forbes.com/sites/timworstall/2014/08/04/big-data-using-google-searches-to-predict-stock-market-fall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insights.dice.com/2019/05/21/data-scientist-americas-highest-paying-entry-level-job/"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en.wikipedia.org/wiki/Correlation_does_not_imply_caus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image.slidesharecdn.com/bigdatabigrewards-chong-150502043013-conversion-gate01/95/big-data-big-rewards-4-638.jpg?cb=1430559062"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hyperlink" Target="http://itlaw.wikia.com/wiki/Big_Data:_Seizing_Opportunities,_Preserving_Values" TargetMode="External"/><Relationship Id="rId4" Type="http://schemas.openxmlformats.org/officeDocument/2006/relationships/hyperlink" Target="http://www.eweek.com/imagesvr_ce/4176/2013_ew_HubDataHP_01.jp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data.coa.gov.tw/" TargetMode="External"/><Relationship Id="rId7" Type="http://schemas.openxmlformats.org/officeDocument/2006/relationships/image" Target="../media/image11.png"/><Relationship Id="rId2" Type="http://schemas.openxmlformats.org/officeDocument/2006/relationships/hyperlink" Target="http://data.gov.tw/" TargetMode="External"/><Relationship Id="rId1" Type="http://schemas.openxmlformats.org/officeDocument/2006/relationships/slideLayout" Target="../slideLayouts/slideLayout2.xml"/><Relationship Id="rId6" Type="http://schemas.openxmlformats.org/officeDocument/2006/relationships/hyperlink" Target="http://cit-etc.net1.tw/honor-ok.asp" TargetMode="External"/><Relationship Id="rId5" Type="http://schemas.openxmlformats.org/officeDocument/2006/relationships/hyperlink" Target="https://nycopendata.socrata.com/" TargetMode="External"/><Relationship Id="rId4" Type="http://schemas.openxmlformats.org/officeDocument/2006/relationships/hyperlink" Target="http://taqm.epa.gov.tw/taqm/tw/default.aspx"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idea-web.tw/" TargetMode="External"/><Relationship Id="rId2" Type="http://schemas.openxmlformats.org/officeDocument/2006/relationships/hyperlink" Target="http://www.kaggle.com/competition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hyperlink" Target="http://www.mdpi.com/1424-8220/13/1/221" TargetMode="External"/><Relationship Id="rId4" Type="http://schemas.openxmlformats.org/officeDocument/2006/relationships/hyperlink" Target="http://phys.org/news/2015-11-air-pollution-bicyc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normAutofit lnSpcReduction="10000"/>
          </a:bodyPr>
          <a:lstStyle/>
          <a:p>
            <a:r>
              <a:rPr lang="en-US" altLang="zh-TW" dirty="0"/>
              <a:t> </a:t>
            </a:r>
            <a:r>
              <a:rPr lang="zh-TW" altLang="en-US" dirty="0"/>
              <a:t>簡廷因 </a:t>
            </a:r>
            <a:r>
              <a:rPr lang="en-US" altLang="zh-TW" dirty="0"/>
              <a:t>Ting-Ying </a:t>
            </a:r>
            <a:r>
              <a:rPr lang="en-US" altLang="zh-TW" dirty="0" err="1"/>
              <a:t>Chien</a:t>
            </a:r>
            <a:endParaRPr lang="en-US" altLang="zh-TW" dirty="0"/>
          </a:p>
          <a:p>
            <a:r>
              <a:rPr lang="en-US" altLang="zh-TW" dirty="0"/>
              <a:t>2023.02.18</a:t>
            </a:r>
            <a:endParaRPr lang="zh-TW" altLang="en-US" dirty="0"/>
          </a:p>
        </p:txBody>
      </p:sp>
      <p:sp>
        <p:nvSpPr>
          <p:cNvPr id="2" name="標題 1"/>
          <p:cNvSpPr>
            <a:spLocks noGrp="1"/>
          </p:cNvSpPr>
          <p:nvPr>
            <p:ph type="ctrTitle"/>
          </p:nvPr>
        </p:nvSpPr>
        <p:spPr/>
        <p:txBody>
          <a:bodyPr/>
          <a:lstStyle/>
          <a:p>
            <a:r>
              <a:rPr lang="en-US" altLang="zh-TW" dirty="0"/>
              <a:t>Introduction</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1</a:t>
            </a:fld>
            <a:endParaRPr lang="zh-TW" altLang="en-US"/>
          </a:p>
        </p:txBody>
      </p:sp>
    </p:spTree>
    <p:extLst>
      <p:ext uri="{BB962C8B-B14F-4D97-AF65-F5344CB8AC3E}">
        <p14:creationId xmlns:p14="http://schemas.microsoft.com/office/powerpoint/2010/main" val="491300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http://www.vectiv.com/images/portfolio/recent/item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963" y="3535363"/>
            <a:ext cx="1789112"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4" descr="http://ise.illinois.edu/images/researchareas/data-analytic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863" y="3057525"/>
            <a:ext cx="17653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storagereview.com/images/dell%20elpsm4110_fes_pem620_pem1000e.jpg"/>
          <p:cNvPicPr>
            <a:picLocks noChangeAspect="1" noChangeArrowheads="1"/>
          </p:cNvPicPr>
          <p:nvPr/>
        </p:nvPicPr>
        <p:blipFill>
          <a:blip r:embed="rId5"/>
          <a:srcRect/>
          <a:stretch>
            <a:fillRect/>
          </a:stretch>
        </p:blipFill>
        <p:spPr bwMode="auto">
          <a:xfrm>
            <a:off x="2265363" y="4216400"/>
            <a:ext cx="1400175" cy="1366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629" name="Picture 6" descr="http://journaling4faith.com/wp-content/uploads/2014/03/TreasureChest-shebusiness.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680" t="10019" r="3531" b="4266"/>
          <a:stretch>
            <a:fillRect/>
          </a:stretch>
        </p:blipFill>
        <p:spPr bwMode="auto">
          <a:xfrm>
            <a:off x="7750175" y="2454275"/>
            <a:ext cx="98901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標題 1"/>
          <p:cNvSpPr>
            <a:spLocks noGrp="1"/>
          </p:cNvSpPr>
          <p:nvPr>
            <p:ph type="title"/>
          </p:nvPr>
        </p:nvSpPr>
        <p:spPr>
          <a:xfrm>
            <a:off x="331788" y="346075"/>
            <a:ext cx="8480425" cy="771525"/>
          </a:xfrm>
        </p:spPr>
        <p:txBody>
          <a:bodyPr/>
          <a:lstStyle/>
          <a:p>
            <a:r>
              <a:rPr lang="en-US" altLang="zh-TW"/>
              <a:t>Technologies Need to Keep Up</a:t>
            </a:r>
            <a:endParaRPr lang="zh-TW" altLang="en-US"/>
          </a:p>
        </p:txBody>
      </p:sp>
      <p:sp>
        <p:nvSpPr>
          <p:cNvPr id="3" name="內容版面配置區 2"/>
          <p:cNvSpPr>
            <a:spLocks noGrp="1"/>
          </p:cNvSpPr>
          <p:nvPr>
            <p:ph idx="1"/>
          </p:nvPr>
        </p:nvSpPr>
        <p:spPr>
          <a:xfrm>
            <a:off x="331788" y="1117600"/>
            <a:ext cx="8480425" cy="919163"/>
          </a:xfrm>
        </p:spPr>
        <p:txBody>
          <a:bodyPr rtlCol="0">
            <a:normAutofit fontScale="85000" lnSpcReduction="20000"/>
          </a:bodyPr>
          <a:lstStyle/>
          <a:p>
            <a:pPr fontAlgn="auto">
              <a:lnSpc>
                <a:spcPct val="120000"/>
              </a:lnSpc>
              <a:spcAft>
                <a:spcPts val="0"/>
              </a:spcAft>
              <a:defRPr/>
            </a:pPr>
            <a:r>
              <a:rPr lang="en-US" altLang="zh-TW" sz="3200" dirty="0"/>
              <a:t>Data-centric computing makes the computing system design a totally different story…</a:t>
            </a:r>
          </a:p>
          <a:p>
            <a:pPr lvl="1" fontAlgn="auto">
              <a:lnSpc>
                <a:spcPct val="120000"/>
              </a:lnSpc>
              <a:spcAft>
                <a:spcPts val="0"/>
              </a:spcAft>
              <a:defRPr/>
            </a:pPr>
            <a:endParaRPr lang="en-US" altLang="zh-TW" dirty="0"/>
          </a:p>
          <a:p>
            <a:pPr lvl="1" fontAlgn="auto">
              <a:lnSpc>
                <a:spcPct val="120000"/>
              </a:lnSpc>
              <a:spcAft>
                <a:spcPts val="0"/>
              </a:spcAft>
              <a:defRPr/>
            </a:pPr>
            <a:endParaRPr lang="en-US" altLang="zh-TW" sz="2800" dirty="0"/>
          </a:p>
          <a:p>
            <a:pPr fontAlgn="auto">
              <a:lnSpc>
                <a:spcPct val="120000"/>
              </a:lnSpc>
              <a:spcAft>
                <a:spcPts val="0"/>
              </a:spcAft>
              <a:defRPr/>
            </a:pPr>
            <a:endParaRPr lang="zh-TW" altLang="en-US" sz="3200" dirty="0"/>
          </a:p>
        </p:txBody>
      </p:sp>
      <p:grpSp>
        <p:nvGrpSpPr>
          <p:cNvPr id="26632" name="群組 6"/>
          <p:cNvGrpSpPr>
            <a:grpSpLocks/>
          </p:cNvGrpSpPr>
          <p:nvPr/>
        </p:nvGrpSpPr>
        <p:grpSpPr bwMode="auto">
          <a:xfrm>
            <a:off x="561975" y="4454525"/>
            <a:ext cx="1422400" cy="1692275"/>
            <a:chOff x="3733801" y="3348967"/>
            <a:chExt cx="2717800" cy="3229633"/>
          </a:xfrm>
        </p:grpSpPr>
        <p:pic>
          <p:nvPicPr>
            <p:cNvPr id="1028" name="Picture 4" descr="http://previews.123rf.com/images/grzym/grzym1005/grzym100500020/7050294-A-lot-of-books-tower-made-of-books-against-a-white-background-Stock-Photo.jpg"/>
            <p:cNvPicPr>
              <a:picLocks noChangeAspect="1" noChangeArrowheads="1"/>
            </p:cNvPicPr>
            <p:nvPr/>
          </p:nvPicPr>
          <p:blipFill rotWithShape="1">
            <a:blip r:embed="rId7"/>
            <a:srcRect l="18054" t="12641" r="11697" b="2856"/>
            <a:stretch/>
          </p:blipFill>
          <p:spPr bwMode="auto">
            <a:xfrm>
              <a:off x="3733801" y="4039733"/>
              <a:ext cx="2717800" cy="25388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icongal.com/gallery/image/11023/page_document_paper_file.png"/>
            <p:cNvPicPr>
              <a:picLocks noChangeAspect="1" noChangeArrowheads="1"/>
            </p:cNvPicPr>
            <p:nvPr/>
          </p:nvPicPr>
          <p:blipFill>
            <a:blip r:embed="rId8"/>
            <a:srcRect/>
            <a:stretch>
              <a:fillRect/>
            </a:stretch>
          </p:blipFill>
          <p:spPr bwMode="auto">
            <a:xfrm rot="1840624">
              <a:off x="5044169" y="3348967"/>
              <a:ext cx="1149606" cy="11512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rot="1800000">
              <a:off x="4992154" y="3479909"/>
              <a:ext cx="1279286" cy="763376"/>
            </a:xfrm>
            <a:prstGeom prst="rect">
              <a:avLst/>
            </a:prstGeom>
            <a:noFill/>
          </p:spPr>
          <p:txBody>
            <a:bodyPr wrap="none">
              <a:spAutoFit/>
            </a:bodyPr>
            <a:lstStyle/>
            <a:p>
              <a:pPr eaLnBrk="1" fontAlgn="auto" hangingPunct="1">
                <a:spcBef>
                  <a:spcPts val="0"/>
                </a:spcBef>
                <a:spcAft>
                  <a:spcPts val="0"/>
                </a:spcAft>
                <a:defRPr/>
              </a:pPr>
              <a:r>
                <a:rPr lang="en-US" altLang="zh-TW" sz="2000" dirty="0">
                  <a:effectLst>
                    <a:glow rad="190500">
                      <a:schemeClr val="bg1">
                        <a:alpha val="70000"/>
                      </a:schemeClr>
                    </a:glow>
                  </a:effectLst>
                  <a:latin typeface="+mn-lt"/>
                  <a:ea typeface="+mn-ea"/>
                </a:rPr>
                <a:t>Data</a:t>
              </a:r>
              <a:endParaRPr lang="zh-TW" altLang="en-US" sz="2400" dirty="0">
                <a:effectLst>
                  <a:glow rad="190500">
                    <a:schemeClr val="bg1">
                      <a:alpha val="70000"/>
                    </a:schemeClr>
                  </a:glow>
                </a:effectLst>
                <a:latin typeface="+mn-lt"/>
                <a:ea typeface="+mn-ea"/>
              </a:endParaRPr>
            </a:p>
          </p:txBody>
        </p:sp>
      </p:grpSp>
      <p:cxnSp>
        <p:nvCxnSpPr>
          <p:cNvPr id="9" name="直線單箭頭接點 8"/>
          <p:cNvCxnSpPr>
            <a:stCxn id="1028" idx="2"/>
          </p:cNvCxnSpPr>
          <p:nvPr/>
        </p:nvCxnSpPr>
        <p:spPr>
          <a:xfrm flipV="1">
            <a:off x="1272661" y="3213740"/>
            <a:ext cx="6971879" cy="2932837"/>
          </a:xfrm>
          <a:prstGeom prst="straightConnector1">
            <a:avLst/>
          </a:prstGeom>
          <a:ln w="127000">
            <a:gradFill>
              <a:gsLst>
                <a:gs pos="0">
                  <a:srgbClr val="C00000"/>
                </a:gs>
                <a:gs pos="29000">
                  <a:srgbClr val="FFC000"/>
                </a:gs>
                <a:gs pos="91000">
                  <a:srgbClr val="0070C0"/>
                </a:gs>
                <a:gs pos="61000">
                  <a:srgbClr val="BCFF89"/>
                </a:gs>
              </a:gsLst>
              <a:lin ang="2400000" scaled="0"/>
            </a:gradFill>
            <a:headEnd type="oval" w="med" len="med"/>
            <a:tailEnd type="arrow" w="med" len="med"/>
          </a:ln>
          <a:effectLst>
            <a:glow rad="127000">
              <a:schemeClr val="bg1">
                <a:alpha val="75000"/>
              </a:schemeClr>
            </a:glow>
          </a:effectLst>
        </p:spPr>
        <p:style>
          <a:lnRef idx="1">
            <a:schemeClr val="accent1"/>
          </a:lnRef>
          <a:fillRef idx="0">
            <a:schemeClr val="accent1"/>
          </a:fillRef>
          <a:effectRef idx="0">
            <a:schemeClr val="accent1"/>
          </a:effectRef>
          <a:fontRef idx="minor">
            <a:schemeClr val="tx1"/>
          </a:fontRef>
        </p:style>
      </p:cxnSp>
      <p:sp>
        <p:nvSpPr>
          <p:cNvPr id="26634" name="文字方塊 12"/>
          <p:cNvSpPr txBox="1">
            <a:spLocks noChangeArrowheads="1"/>
          </p:cNvSpPr>
          <p:nvPr/>
        </p:nvSpPr>
        <p:spPr bwMode="auto">
          <a:xfrm>
            <a:off x="476250" y="3605213"/>
            <a:ext cx="1592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lnSpc>
                <a:spcPct val="80000"/>
              </a:lnSpc>
            </a:pPr>
            <a:r>
              <a:rPr lang="en-US" altLang="zh-TW" sz="2400" dirty="0"/>
              <a:t>Data acquisition</a:t>
            </a:r>
            <a:endParaRPr lang="zh-TW" altLang="en-US" sz="2400" dirty="0"/>
          </a:p>
        </p:txBody>
      </p:sp>
      <p:sp>
        <p:nvSpPr>
          <p:cNvPr id="26635" name="文字方塊 15"/>
          <p:cNvSpPr txBox="1">
            <a:spLocks noChangeArrowheads="1"/>
          </p:cNvSpPr>
          <p:nvPr/>
        </p:nvSpPr>
        <p:spPr bwMode="auto">
          <a:xfrm>
            <a:off x="2374900" y="3282950"/>
            <a:ext cx="1181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lnSpc>
                <a:spcPct val="80000"/>
              </a:lnSpc>
            </a:pPr>
            <a:r>
              <a:rPr lang="en-US" altLang="zh-TW" sz="2400"/>
              <a:t>Data storage</a:t>
            </a:r>
            <a:endParaRPr lang="zh-TW" altLang="en-US" sz="2400"/>
          </a:p>
        </p:txBody>
      </p:sp>
      <p:sp>
        <p:nvSpPr>
          <p:cNvPr id="26636" name="文字方塊 16"/>
          <p:cNvSpPr txBox="1">
            <a:spLocks noChangeArrowheads="1"/>
          </p:cNvSpPr>
          <p:nvPr/>
        </p:nvSpPr>
        <p:spPr bwMode="auto">
          <a:xfrm>
            <a:off x="3671888" y="2616200"/>
            <a:ext cx="18510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lnSpc>
                <a:spcPct val="80000"/>
              </a:lnSpc>
            </a:pPr>
            <a:r>
              <a:rPr lang="en-US" altLang="zh-TW" sz="2400"/>
              <a:t>Data processing &amp; management</a:t>
            </a:r>
            <a:endParaRPr lang="zh-TW" altLang="en-US" sz="2400"/>
          </a:p>
        </p:txBody>
      </p:sp>
      <p:sp>
        <p:nvSpPr>
          <p:cNvPr id="26637" name="文字方塊 17"/>
          <p:cNvSpPr txBox="1">
            <a:spLocks noChangeArrowheads="1"/>
          </p:cNvSpPr>
          <p:nvPr/>
        </p:nvSpPr>
        <p:spPr bwMode="auto">
          <a:xfrm>
            <a:off x="5935663" y="2230438"/>
            <a:ext cx="1411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lnSpc>
                <a:spcPct val="80000"/>
              </a:lnSpc>
            </a:pPr>
            <a:r>
              <a:rPr lang="en-US" altLang="zh-TW" sz="2400"/>
              <a:t>Data analytics</a:t>
            </a:r>
            <a:endParaRPr lang="zh-TW" altLang="en-US" sz="2400"/>
          </a:p>
        </p:txBody>
      </p:sp>
      <p:sp>
        <p:nvSpPr>
          <p:cNvPr id="26638" name="文字方塊 21"/>
          <p:cNvSpPr txBox="1">
            <a:spLocks noChangeArrowheads="1"/>
          </p:cNvSpPr>
          <p:nvPr/>
        </p:nvSpPr>
        <p:spPr bwMode="auto">
          <a:xfrm>
            <a:off x="7789863" y="1922463"/>
            <a:ext cx="909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2400"/>
              <a:t>Value</a:t>
            </a:r>
            <a:endParaRPr lang="zh-TW" altLang="en-US" sz="2400"/>
          </a:p>
        </p:txBody>
      </p:sp>
      <p:sp>
        <p:nvSpPr>
          <p:cNvPr id="26639" name="文字方塊 10"/>
          <p:cNvSpPr txBox="1">
            <a:spLocks noChangeArrowheads="1"/>
          </p:cNvSpPr>
          <p:nvPr/>
        </p:nvSpPr>
        <p:spPr bwMode="auto">
          <a:xfrm>
            <a:off x="322263" y="2017713"/>
            <a:ext cx="557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3525" indent="-263525">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en-US" altLang="zh-TW" sz="2400">
                <a:ea typeface="標楷體" panose="03000509000000000000" pitchFamily="65" charset="-120"/>
              </a:rPr>
              <a:t>To-do list throughout the data lifecycle…</a:t>
            </a:r>
            <a:endParaRPr lang="zh-TW" altLang="en-US" sz="2400">
              <a:ea typeface="標楷體" panose="03000509000000000000" pitchFamily="65" charset="-120"/>
            </a:endParaRPr>
          </a:p>
        </p:txBody>
      </p:sp>
      <p:sp>
        <p:nvSpPr>
          <p:cNvPr id="26641" name="矩形 4"/>
          <p:cNvSpPr>
            <a:spLocks noChangeArrowheads="1"/>
          </p:cNvSpPr>
          <p:nvPr/>
        </p:nvSpPr>
        <p:spPr bwMode="auto">
          <a:xfrm>
            <a:off x="0" y="6662738"/>
            <a:ext cx="86995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400" dirty="0">
                <a:hlinkClick r:id="rId9"/>
              </a:rPr>
              <a:t>http://icongal.com/gallery/image/11023/page_document_paper_file.png</a:t>
            </a:r>
            <a:r>
              <a:rPr lang="en-US" altLang="zh-TW" sz="400" dirty="0"/>
              <a:t>; </a:t>
            </a:r>
            <a:r>
              <a:rPr lang="en-US" altLang="zh-TW" sz="400" dirty="0">
                <a:hlinkClick r:id="rId10"/>
              </a:rPr>
              <a:t>http://previews.123rf.com/images/grzym/grzym1005/grzym100500020/7050294-A-lot-of-books-tower-made-of-books-against-a-white-background-Stock-Photo.jpg</a:t>
            </a:r>
            <a:r>
              <a:rPr lang="en-US" altLang="zh-TW" sz="400" dirty="0"/>
              <a:t>; </a:t>
            </a:r>
            <a:r>
              <a:rPr lang="en-US" altLang="zh-TW" sz="400" dirty="0">
                <a:hlinkClick r:id="rId11"/>
              </a:rPr>
              <a:t>http://journaling4faith.com/wp-content/uploads/2014/03/TreasureChest-shebusiness.jpg</a:t>
            </a:r>
            <a:r>
              <a:rPr lang="en-US" altLang="zh-TW" sz="400" dirty="0"/>
              <a:t>; </a:t>
            </a:r>
            <a:r>
              <a:rPr lang="en-US" altLang="zh-TW" sz="400" dirty="0">
                <a:hlinkClick r:id="rId12"/>
              </a:rPr>
              <a:t>http://ise.illinois.edu/images/researchareas/data-analytics.jpg</a:t>
            </a:r>
            <a:r>
              <a:rPr lang="en-US" altLang="zh-TW" sz="400" dirty="0"/>
              <a:t> </a:t>
            </a:r>
            <a:r>
              <a:rPr lang="en-US" altLang="zh-TW" sz="400" dirty="0">
                <a:hlinkClick r:id="rId13"/>
              </a:rPr>
              <a:t>http://www.vectiv.com/images/portfolio/recent/item23.png</a:t>
            </a:r>
            <a:r>
              <a:rPr lang="en-US" altLang="zh-TW" sz="400" dirty="0"/>
              <a:t>; </a:t>
            </a:r>
            <a:r>
              <a:rPr lang="en-US" altLang="zh-TW" sz="400" dirty="0">
                <a:hlinkClick r:id="rId14"/>
              </a:rPr>
              <a:t>http://i.ebayimg.com/00/s/MjM2WDMxNQ==/z/zCIAAOSwwo1XfBvb/$_57.JPG?set_id=80000000000</a:t>
            </a:r>
            <a:r>
              <a:rPr lang="en-US" altLang="zh-TW" sz="400" dirty="0"/>
              <a:t> </a:t>
            </a:r>
            <a:endParaRPr lang="zh-TW" altLang="en-US" sz="400" dirty="0"/>
          </a:p>
        </p:txBody>
      </p:sp>
      <p:sp>
        <p:nvSpPr>
          <p:cNvPr id="4" name="投影片編號版面配置區 3"/>
          <p:cNvSpPr>
            <a:spLocks noGrp="1"/>
          </p:cNvSpPr>
          <p:nvPr>
            <p:ph type="sldNum" sz="quarter" idx="12"/>
          </p:nvPr>
        </p:nvSpPr>
        <p:spPr>
          <a:xfrm>
            <a:off x="8699500" y="6481763"/>
            <a:ext cx="455613" cy="365125"/>
          </a:xfrm>
          <a:solidFill>
            <a:schemeClr val="bg1"/>
          </a:solidFill>
        </p:spPr>
        <p:txBody>
          <a:bodyPr/>
          <a:lstStyle/>
          <a:p>
            <a:pPr>
              <a:defRPr/>
            </a:pPr>
            <a:fld id="{31A41DE0-ABED-42B2-9A8B-4AC2EF036D02}" type="slidenum">
              <a:rPr lang="zh-TW" altLang="en-US"/>
              <a:pPr>
                <a:defRPr/>
              </a:pPr>
              <a:t>10</a:t>
            </a:fld>
            <a:endParaRPr lang="zh-TW" altLang="en-US" dirty="0"/>
          </a:p>
        </p:txBody>
      </p:sp>
      <p:pic>
        <p:nvPicPr>
          <p:cNvPr id="2" name="圖片 1"/>
          <p:cNvPicPr>
            <a:picLocks noChangeAspect="1"/>
          </p:cNvPicPr>
          <p:nvPr/>
        </p:nvPicPr>
        <p:blipFill rotWithShape="1">
          <a:blip r:embed="rId15" cstate="print">
            <a:extLst>
              <a:ext uri="{28A0092B-C50C-407E-A947-70E740481C1C}">
                <a14:useLocalDpi xmlns:a14="http://schemas.microsoft.com/office/drawing/2010/main" val="0"/>
              </a:ext>
            </a:extLst>
          </a:blip>
          <a:srcRect r="12039"/>
          <a:stretch/>
        </p:blipFill>
        <p:spPr>
          <a:xfrm>
            <a:off x="5226791" y="4384580"/>
            <a:ext cx="3917209" cy="2244472"/>
          </a:xfrm>
          <a:prstGeom prst="rect">
            <a:avLst/>
          </a:prstGeom>
        </p:spPr>
      </p:pic>
    </p:spTree>
    <p:extLst>
      <p:ext uri="{BB962C8B-B14F-4D97-AF65-F5344CB8AC3E}">
        <p14:creationId xmlns:p14="http://schemas.microsoft.com/office/powerpoint/2010/main" val="403126661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39BE08E-8794-4698-AE88-92A5F458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6500"/>
            <a:ext cx="9144000" cy="472916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Big Data Landscape </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11</a:t>
            </a:fld>
            <a:endParaRPr lang="zh-TW" altLang="en-US" dirty="0"/>
          </a:p>
        </p:txBody>
      </p:sp>
      <p:sp>
        <p:nvSpPr>
          <p:cNvPr id="7" name="橢圓形圖說文字 6"/>
          <p:cNvSpPr/>
          <p:nvPr/>
        </p:nvSpPr>
        <p:spPr>
          <a:xfrm>
            <a:off x="0" y="1018202"/>
            <a:ext cx="2209800" cy="564972"/>
          </a:xfrm>
          <a:prstGeom prst="wedgeEllipseCallout">
            <a:avLst>
              <a:gd name="adj1" fmla="val 2721"/>
              <a:gd name="adj2" fmla="val 63648"/>
            </a:avLst>
          </a:prstGeom>
          <a:solidFill>
            <a:srgbClr val="EF8944"/>
          </a:solidFill>
          <a:ln>
            <a:solidFill>
              <a:srgbClr val="FFFFFF"/>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solidFill>
                  <a:srgbClr val="FFFFFF"/>
                </a:solidFill>
              </a:rPr>
              <a:t>Infrastructure</a:t>
            </a:r>
            <a:endParaRPr lang="zh-TW" altLang="en-US" dirty="0">
              <a:solidFill>
                <a:srgbClr val="FFFFFF"/>
              </a:solidFill>
            </a:endParaRPr>
          </a:p>
        </p:txBody>
      </p:sp>
      <p:sp>
        <p:nvSpPr>
          <p:cNvPr id="8" name="橢圓形圖說文字 7"/>
          <p:cNvSpPr/>
          <p:nvPr/>
        </p:nvSpPr>
        <p:spPr>
          <a:xfrm>
            <a:off x="2209800" y="1025756"/>
            <a:ext cx="2209800" cy="557418"/>
          </a:xfrm>
          <a:prstGeom prst="wedgeEllipseCallout">
            <a:avLst>
              <a:gd name="adj1" fmla="val 5904"/>
              <a:gd name="adj2" fmla="val 71333"/>
            </a:avLst>
          </a:prstGeom>
          <a:solidFill>
            <a:srgbClr val="FF1010"/>
          </a:solidFill>
          <a:ln>
            <a:solidFill>
              <a:srgbClr val="FFFFFF"/>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solidFill>
                  <a:srgbClr val="FFFFFF"/>
                </a:solidFill>
              </a:rPr>
              <a:t>Analytics</a:t>
            </a:r>
            <a:endParaRPr lang="zh-TW" altLang="en-US" dirty="0">
              <a:solidFill>
                <a:srgbClr val="FFFFFF"/>
              </a:solidFill>
            </a:endParaRPr>
          </a:p>
        </p:txBody>
      </p:sp>
      <p:sp>
        <p:nvSpPr>
          <p:cNvPr id="9" name="橢圓形圖說文字 8"/>
          <p:cNvSpPr/>
          <p:nvPr/>
        </p:nvSpPr>
        <p:spPr>
          <a:xfrm>
            <a:off x="5829300" y="964508"/>
            <a:ext cx="2209800" cy="612648"/>
          </a:xfrm>
          <a:prstGeom prst="wedgeEllipseCallout">
            <a:avLst>
              <a:gd name="adj1" fmla="val 4389"/>
              <a:gd name="adj2" fmla="val 62500"/>
            </a:avLst>
          </a:prstGeom>
          <a:solidFill>
            <a:srgbClr val="8752AF"/>
          </a:solidFill>
          <a:ln>
            <a:solidFill>
              <a:srgbClr val="FFFFFF"/>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solidFill>
                  <a:srgbClr val="FFFFFF"/>
                </a:solidFill>
              </a:rPr>
              <a:t>Application</a:t>
            </a:r>
            <a:endParaRPr lang="zh-TW" altLang="en-US" dirty="0">
              <a:solidFill>
                <a:srgbClr val="FFFFFF"/>
              </a:solidFill>
            </a:endParaRPr>
          </a:p>
        </p:txBody>
      </p:sp>
      <p:sp>
        <p:nvSpPr>
          <p:cNvPr id="10" name="矩形 9"/>
          <p:cNvSpPr/>
          <p:nvPr/>
        </p:nvSpPr>
        <p:spPr>
          <a:xfrm>
            <a:off x="57543" y="1844825"/>
            <a:ext cx="2511083" cy="3072340"/>
          </a:xfrm>
          <a:prstGeom prst="rect">
            <a:avLst/>
          </a:prstGeom>
          <a:noFill/>
          <a:ln w="38100">
            <a:solidFill>
              <a:srgbClr val="EF8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641256" y="1856081"/>
            <a:ext cx="1354680" cy="3061083"/>
          </a:xfrm>
          <a:prstGeom prst="rect">
            <a:avLst/>
          </a:prstGeom>
          <a:noFill/>
          <a:ln w="38100">
            <a:solidFill>
              <a:srgbClr val="FF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068566" y="1844825"/>
            <a:ext cx="5017891" cy="3072339"/>
          </a:xfrm>
          <a:prstGeom prst="rect">
            <a:avLst/>
          </a:prstGeom>
          <a:noFill/>
          <a:ln w="38100">
            <a:solidFill>
              <a:srgbClr val="8752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5531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0" grpId="1" animBg="1"/>
      <p:bldP spid="11" grpId="0" animBg="1"/>
      <p:bldP spid="11" grpId="1"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https://2s7gjr373w3x22jf92z99mgm5w-wpengine.netdna-ssl.com/wp-content/uploads/2016/03/data-warehous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7816" y="4322087"/>
            <a:ext cx="1717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upload.wikimedia.org/wikipedia/commons/2/23/Lake_mapourika_NZ.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1120" y="2562502"/>
            <a:ext cx="1708754" cy="12815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331788" y="319088"/>
            <a:ext cx="8480425" cy="771525"/>
          </a:xfrm>
        </p:spPr>
        <p:txBody>
          <a:bodyPr rtlCol="0">
            <a:normAutofit/>
          </a:bodyPr>
          <a:lstStyle/>
          <a:p>
            <a:pPr fontAlgn="auto">
              <a:spcAft>
                <a:spcPts val="0"/>
              </a:spcAft>
              <a:defRPr/>
            </a:pPr>
            <a:r>
              <a:rPr lang="en-US" altLang="zh-TW" dirty="0"/>
              <a:t>Next-generation Storage Systems</a:t>
            </a:r>
            <a:endParaRPr lang="zh-TW" altLang="en-US" sz="4000" dirty="0"/>
          </a:p>
        </p:txBody>
      </p:sp>
      <p:sp>
        <p:nvSpPr>
          <p:cNvPr id="3" name="內容版面配置區 2"/>
          <p:cNvSpPr>
            <a:spLocks noGrp="1"/>
          </p:cNvSpPr>
          <p:nvPr>
            <p:ph idx="1"/>
          </p:nvPr>
        </p:nvSpPr>
        <p:spPr>
          <a:xfrm>
            <a:off x="331788" y="1085850"/>
            <a:ext cx="8445500" cy="674688"/>
          </a:xfrm>
        </p:spPr>
        <p:txBody>
          <a:bodyPr rtlCol="0">
            <a:normAutofit fontScale="85000" lnSpcReduction="10000"/>
          </a:bodyPr>
          <a:lstStyle/>
          <a:p>
            <a:pPr fontAlgn="auto">
              <a:spcAft>
                <a:spcPts val="0"/>
              </a:spcAft>
              <a:defRPr/>
            </a:pPr>
            <a:r>
              <a:rPr lang="en-US" altLang="zh-TW" sz="3200" dirty="0"/>
              <a:t>The development of storage technologies is endless.</a:t>
            </a:r>
          </a:p>
        </p:txBody>
      </p:sp>
      <p:sp>
        <p:nvSpPr>
          <p:cNvPr id="9" name="文字方塊 8"/>
          <p:cNvSpPr txBox="1"/>
          <p:nvPr/>
        </p:nvSpPr>
        <p:spPr>
          <a:xfrm>
            <a:off x="7581545" y="1247139"/>
            <a:ext cx="811441" cy="1323439"/>
          </a:xfrm>
          <a:prstGeom prst="rect">
            <a:avLst/>
          </a:prstGeom>
          <a:noFill/>
        </p:spPr>
        <p:txBody>
          <a:bodyPr wrap="none">
            <a:spAutoFit/>
          </a:bodyPr>
          <a:lstStyle/>
          <a:p>
            <a:pPr eaLnBrk="1" fontAlgn="auto" hangingPunct="1">
              <a:spcBef>
                <a:spcPts val="0"/>
              </a:spcBef>
              <a:spcAft>
                <a:spcPts val="0"/>
              </a:spcAft>
              <a:defRPr/>
            </a:pPr>
            <a:r>
              <a:rPr lang="en-US" altLang="zh-TW" sz="8000" b="1" dirty="0">
                <a:solidFill>
                  <a:srgbClr val="FF0000">
                    <a:alpha val="50000"/>
                  </a:srgbClr>
                </a:solidFill>
                <a:latin typeface="Arial" panose="020B0604020202020204" pitchFamily="34" charset="0"/>
                <a:ea typeface="Roboto Black" panose="02000000000000000000" pitchFamily="2" charset="0"/>
                <a:cs typeface="Arial" panose="020B0604020202020204" pitchFamily="34" charset="0"/>
              </a:rPr>
              <a:t>?</a:t>
            </a:r>
            <a:endParaRPr lang="zh-TW" altLang="en-US" sz="8000" b="1" dirty="0">
              <a:solidFill>
                <a:srgbClr val="FF0000">
                  <a:alpha val="50000"/>
                </a:srgbClr>
              </a:solidFill>
              <a:latin typeface="Arial" panose="020B0604020202020204" pitchFamily="34" charset="0"/>
              <a:ea typeface="+mn-ea"/>
              <a:cs typeface="Arial" panose="020B0604020202020204" pitchFamily="34" charset="0"/>
            </a:endParaRPr>
          </a:p>
        </p:txBody>
      </p:sp>
      <p:sp>
        <p:nvSpPr>
          <p:cNvPr id="4" name="投影片編號版面配置區 3"/>
          <p:cNvSpPr>
            <a:spLocks noGrp="1"/>
          </p:cNvSpPr>
          <p:nvPr>
            <p:ph type="sldNum" sz="quarter" idx="12"/>
          </p:nvPr>
        </p:nvSpPr>
        <p:spPr/>
        <p:txBody>
          <a:bodyPr/>
          <a:lstStyle/>
          <a:p>
            <a:pPr>
              <a:defRPr/>
            </a:pPr>
            <a:fld id="{FE98015E-BA3A-42CF-B754-3482FD60E31F}" type="slidenum">
              <a:rPr lang="zh-TW" altLang="en-US"/>
              <a:pPr>
                <a:defRPr/>
              </a:pPr>
              <a:t>12</a:t>
            </a:fld>
            <a:endParaRPr lang="zh-TW" altLang="en-US"/>
          </a:p>
        </p:txBody>
      </p:sp>
      <p:sp>
        <p:nvSpPr>
          <p:cNvPr id="27656" name="文字方塊 9"/>
          <p:cNvSpPr txBox="1">
            <a:spLocks noChangeArrowheads="1"/>
          </p:cNvSpPr>
          <p:nvPr/>
        </p:nvSpPr>
        <p:spPr bwMode="auto">
          <a:xfrm>
            <a:off x="8141153" y="6117550"/>
            <a:ext cx="92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a:solidFill>
                  <a:srgbClr val="4D75A5"/>
                </a:solidFill>
              </a:rPr>
              <a:t>Time</a:t>
            </a:r>
            <a:endParaRPr lang="zh-TW" altLang="en-US" sz="2800">
              <a:solidFill>
                <a:srgbClr val="4D75A5"/>
              </a:solidFill>
            </a:endParaRPr>
          </a:p>
        </p:txBody>
      </p:sp>
      <p:pic>
        <p:nvPicPr>
          <p:cNvPr id="1026" name="Picture 2"/>
          <p:cNvPicPr>
            <a:picLocks noChangeAspect="1" noChangeArrowheads="1"/>
          </p:cNvPicPr>
          <p:nvPr/>
        </p:nvPicPr>
        <p:blipFill>
          <a:blip r:embed="rId5"/>
          <a:srcRect/>
          <a:stretch>
            <a:fillRect/>
          </a:stretch>
        </p:blipFill>
        <p:spPr bwMode="auto">
          <a:xfrm>
            <a:off x="5796416" y="3902987"/>
            <a:ext cx="3201987" cy="2324100"/>
          </a:xfrm>
          <a:prstGeom prst="rect">
            <a:avLst/>
          </a:prstGeom>
          <a:ln>
            <a:noFill/>
          </a:ln>
          <a:effectLst>
            <a:outerShdw blurRad="88900" dist="38100" dir="2700000" sx="101000" sy="101000" algn="tl"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6244091" y="4357012"/>
            <a:ext cx="1516062" cy="708025"/>
          </a:xfrm>
          <a:prstGeom prst="rect">
            <a:avLst/>
          </a:prstGeom>
          <a:noFill/>
          <a:effectLst/>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Big Data Storage</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pic>
        <p:nvPicPr>
          <p:cNvPr id="27659" name="Picture 3" descr="C:\Users\aufbu\AppData\Local\Microsoft\Windows\Temporary Internet Files\Content.IE5\1LC7BS6D\MC90029919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4016" y="5163462"/>
            <a:ext cx="1223962"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1762578" y="5306337"/>
            <a:ext cx="1368425" cy="708025"/>
          </a:xfrm>
          <a:prstGeom prst="rect">
            <a:avLst/>
          </a:prstGeom>
          <a:noFill/>
          <a:effectLst/>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Flash File Systems</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pic>
        <p:nvPicPr>
          <p:cNvPr id="2766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341" y="4680862"/>
            <a:ext cx="1662112" cy="151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221116" y="5228550"/>
            <a:ext cx="1452562" cy="400050"/>
          </a:xfrm>
          <a:prstGeom prst="rect">
            <a:avLst/>
          </a:prstGeom>
          <a:noFill/>
          <a:effectLst/>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File Systems</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pic>
        <p:nvPicPr>
          <p:cNvPr id="2766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9091" y="4809450"/>
            <a:ext cx="1944687" cy="145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矩形 20"/>
          <p:cNvSpPr/>
          <p:nvPr/>
        </p:nvSpPr>
        <p:spPr>
          <a:xfrm>
            <a:off x="2996066" y="5331737"/>
            <a:ext cx="1916112" cy="708025"/>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Content-aware Storage </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pic>
        <p:nvPicPr>
          <p:cNvPr id="2766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7353" y="3501350"/>
            <a:ext cx="1727200" cy="136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992891" y="3801387"/>
            <a:ext cx="1516062" cy="708025"/>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Auto Tiering Storage</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grpSp>
        <p:nvGrpSpPr>
          <p:cNvPr id="27667" name="群組 5"/>
          <p:cNvGrpSpPr>
            <a:grpSpLocks/>
          </p:cNvGrpSpPr>
          <p:nvPr/>
        </p:nvGrpSpPr>
        <p:grpSpPr bwMode="auto">
          <a:xfrm>
            <a:off x="5158241" y="2717125"/>
            <a:ext cx="1973262" cy="1514475"/>
            <a:chOff x="5330861" y="2393216"/>
            <a:chExt cx="1973505" cy="1513190"/>
          </a:xfrm>
        </p:grpSpPr>
        <p:pic>
          <p:nvPicPr>
            <p:cNvPr id="31" name="Picture 7"/>
            <p:cNvPicPr>
              <a:picLocks noChangeAspect="1" noChangeArrowheads="1"/>
            </p:cNvPicPr>
            <p:nvPr/>
          </p:nvPicPr>
          <p:blipFill>
            <a:blip r:embed="rId10"/>
            <a:srcRect/>
            <a:stretch>
              <a:fillRect/>
            </a:stretch>
          </p:blipFill>
          <p:spPr bwMode="auto">
            <a:xfrm>
              <a:off x="5330861" y="2393216"/>
              <a:ext cx="1736939" cy="1235613"/>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群組 25"/>
            <p:cNvGrpSpPr/>
            <p:nvPr/>
          </p:nvGrpSpPr>
          <p:grpSpPr>
            <a:xfrm>
              <a:off x="5567432" y="2671554"/>
              <a:ext cx="1736934" cy="1234852"/>
              <a:chOff x="2227350" y="2492896"/>
              <a:chExt cx="1736934" cy="1234852"/>
            </a:xfrm>
            <a:effectLst>
              <a:outerShdw blurRad="50800" dist="38100" dir="2700000" algn="tl" rotWithShape="0">
                <a:prstClr val="black">
                  <a:alpha val="40000"/>
                </a:prstClr>
              </a:outerShdw>
            </a:effectLst>
          </p:grpSpPr>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27350" y="2492896"/>
                <a:ext cx="1736934" cy="12348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矩形 24"/>
              <p:cNvSpPr/>
              <p:nvPr/>
            </p:nvSpPr>
            <p:spPr>
              <a:xfrm>
                <a:off x="2261930" y="2903401"/>
                <a:ext cx="1633524" cy="400110"/>
              </a:xfrm>
              <a:prstGeom prst="rect">
                <a:avLst/>
              </a:prstGeom>
            </p:spPr>
            <p:txBody>
              <a:bodyPr wrap="none">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Cloud Storage</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grpSp>
      </p:grpSp>
      <p:pic>
        <p:nvPicPr>
          <p:cNvPr id="2766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0928" y="3753762"/>
            <a:ext cx="1706563" cy="139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矩形 35"/>
          <p:cNvSpPr/>
          <p:nvPr/>
        </p:nvSpPr>
        <p:spPr>
          <a:xfrm>
            <a:off x="1308553" y="4088725"/>
            <a:ext cx="1624013" cy="708025"/>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Distributed Storage</a:t>
            </a:r>
          </a:p>
        </p:txBody>
      </p:sp>
      <p:sp>
        <p:nvSpPr>
          <p:cNvPr id="28" name="手繪多邊形 27"/>
          <p:cNvSpPr/>
          <p:nvPr/>
        </p:nvSpPr>
        <p:spPr>
          <a:xfrm>
            <a:off x="1296370" y="2068504"/>
            <a:ext cx="6373315" cy="1804881"/>
          </a:xfrm>
          <a:custGeom>
            <a:avLst/>
            <a:gdLst>
              <a:gd name="connsiteX0" fmla="*/ 0 w 5969000"/>
              <a:gd name="connsiteY0" fmla="*/ 1625600 h 1625600"/>
              <a:gd name="connsiteX1" fmla="*/ 1854200 w 5969000"/>
              <a:gd name="connsiteY1" fmla="*/ 1485900 h 1625600"/>
              <a:gd name="connsiteX2" fmla="*/ 3606800 w 5969000"/>
              <a:gd name="connsiteY2" fmla="*/ 990600 h 1625600"/>
              <a:gd name="connsiteX3" fmla="*/ 5969000 w 5969000"/>
              <a:gd name="connsiteY3" fmla="*/ 0 h 1625600"/>
              <a:gd name="connsiteX0" fmla="*/ 0 w 5765982"/>
              <a:gd name="connsiteY0" fmla="*/ 2112167 h 2112167"/>
              <a:gd name="connsiteX1" fmla="*/ 1854200 w 5765982"/>
              <a:gd name="connsiteY1" fmla="*/ 1972467 h 2112167"/>
              <a:gd name="connsiteX2" fmla="*/ 3606800 w 5765982"/>
              <a:gd name="connsiteY2" fmla="*/ 1477167 h 2112167"/>
              <a:gd name="connsiteX3" fmla="*/ 5765982 w 5765982"/>
              <a:gd name="connsiteY3" fmla="*/ 0 h 2112167"/>
              <a:gd name="connsiteX0" fmla="*/ 0 w 5765982"/>
              <a:gd name="connsiteY0" fmla="*/ 2112167 h 2112167"/>
              <a:gd name="connsiteX1" fmla="*/ 1854200 w 5765982"/>
              <a:gd name="connsiteY1" fmla="*/ 1972467 h 2112167"/>
              <a:gd name="connsiteX2" fmla="*/ 3606800 w 5765982"/>
              <a:gd name="connsiteY2" fmla="*/ 1477167 h 2112167"/>
              <a:gd name="connsiteX3" fmla="*/ 5765982 w 5765982"/>
              <a:gd name="connsiteY3" fmla="*/ 0 h 2112167"/>
              <a:gd name="connsiteX0" fmla="*/ 0 w 5765982"/>
              <a:gd name="connsiteY0" fmla="*/ 2112167 h 2112167"/>
              <a:gd name="connsiteX1" fmla="*/ 1854200 w 5765982"/>
              <a:gd name="connsiteY1" fmla="*/ 1972467 h 2112167"/>
              <a:gd name="connsiteX2" fmla="*/ 3606800 w 5765982"/>
              <a:gd name="connsiteY2" fmla="*/ 1477168 h 2112167"/>
              <a:gd name="connsiteX3" fmla="*/ 5765982 w 5765982"/>
              <a:gd name="connsiteY3" fmla="*/ 0 h 2112167"/>
              <a:gd name="connsiteX0" fmla="*/ 0 w 5765982"/>
              <a:gd name="connsiteY0" fmla="*/ 2112167 h 2112167"/>
              <a:gd name="connsiteX1" fmla="*/ 1854200 w 5765982"/>
              <a:gd name="connsiteY1" fmla="*/ 1972467 h 2112167"/>
              <a:gd name="connsiteX2" fmla="*/ 3724337 w 5765982"/>
              <a:gd name="connsiteY2" fmla="*/ 1421560 h 2112167"/>
              <a:gd name="connsiteX3" fmla="*/ 5765982 w 5765982"/>
              <a:gd name="connsiteY3" fmla="*/ 0 h 2112167"/>
              <a:gd name="connsiteX0" fmla="*/ 0 w 5883519"/>
              <a:gd name="connsiteY0" fmla="*/ 2167775 h 2167775"/>
              <a:gd name="connsiteX1" fmla="*/ 1854200 w 5883519"/>
              <a:gd name="connsiteY1" fmla="*/ 2028075 h 2167775"/>
              <a:gd name="connsiteX2" fmla="*/ 3724337 w 5883519"/>
              <a:gd name="connsiteY2" fmla="*/ 1477168 h 2167775"/>
              <a:gd name="connsiteX3" fmla="*/ 5883519 w 5883519"/>
              <a:gd name="connsiteY3" fmla="*/ 0 h 2167775"/>
            </a:gdLst>
            <a:ahLst/>
            <a:cxnLst>
              <a:cxn ang="0">
                <a:pos x="connsiteX0" y="connsiteY0"/>
              </a:cxn>
              <a:cxn ang="0">
                <a:pos x="connsiteX1" y="connsiteY1"/>
              </a:cxn>
              <a:cxn ang="0">
                <a:pos x="connsiteX2" y="connsiteY2"/>
              </a:cxn>
              <a:cxn ang="0">
                <a:pos x="connsiteX3" y="connsiteY3"/>
              </a:cxn>
            </a:cxnLst>
            <a:rect l="l" t="t" r="r" b="b"/>
            <a:pathLst>
              <a:path w="5883519" h="2167775">
                <a:moveTo>
                  <a:pt x="0" y="2167775"/>
                </a:moveTo>
                <a:cubicBezTo>
                  <a:pt x="626533" y="2150841"/>
                  <a:pt x="1233477" y="2143176"/>
                  <a:pt x="1854200" y="2028075"/>
                </a:cubicBezTo>
                <a:cubicBezTo>
                  <a:pt x="2474923" y="1912974"/>
                  <a:pt x="3038537" y="1724818"/>
                  <a:pt x="3724337" y="1477168"/>
                </a:cubicBezTo>
                <a:cubicBezTo>
                  <a:pt x="4410137" y="1229518"/>
                  <a:pt x="5408614" y="510494"/>
                  <a:pt x="5883519" y="0"/>
                </a:cubicBezTo>
              </a:path>
            </a:pathLst>
          </a:custGeom>
          <a:noFill/>
          <a:ln w="127000">
            <a:gradFill>
              <a:gsLst>
                <a:gs pos="0">
                  <a:srgbClr val="FF0000">
                    <a:alpha val="0"/>
                  </a:srgbClr>
                </a:gs>
                <a:gs pos="30000">
                  <a:srgbClr val="FF0000">
                    <a:alpha val="50000"/>
                  </a:srgbClr>
                </a:gs>
              </a:gsLst>
              <a:lin ang="0" scaled="0"/>
            </a:gra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32" name="矩形 31"/>
          <p:cNvSpPr/>
          <p:nvPr/>
        </p:nvSpPr>
        <p:spPr>
          <a:xfrm>
            <a:off x="7229928" y="2656800"/>
            <a:ext cx="1516063" cy="400050"/>
          </a:xfrm>
          <a:prstGeom prst="rect">
            <a:avLst/>
          </a:prstGeom>
          <a:noFill/>
          <a:effectLst/>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Data Lake</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sp>
        <p:nvSpPr>
          <p:cNvPr id="7" name="矩形 6"/>
          <p:cNvSpPr/>
          <p:nvPr/>
        </p:nvSpPr>
        <p:spPr>
          <a:xfrm>
            <a:off x="0" y="6683375"/>
            <a:ext cx="9144000" cy="214313"/>
          </a:xfrm>
          <a:prstGeom prst="rect">
            <a:avLst/>
          </a:prstGeom>
        </p:spPr>
        <p:txBody>
          <a:bodyPr>
            <a:spAutoFit/>
          </a:bodyPr>
          <a:lstStyle/>
          <a:p>
            <a:pPr algn="ctr" eaLnBrk="1" fontAlgn="auto" hangingPunct="1">
              <a:spcBef>
                <a:spcPts val="0"/>
              </a:spcBef>
              <a:spcAft>
                <a:spcPts val="0"/>
              </a:spcAft>
              <a:defRPr/>
            </a:pPr>
            <a:r>
              <a:rPr lang="en-US" altLang="zh-TW" sz="800" dirty="0">
                <a:solidFill>
                  <a:schemeClr val="bg1">
                    <a:lumMod val="75000"/>
                  </a:schemeClr>
                </a:solidFill>
                <a:latin typeface="+mn-lt"/>
                <a:ea typeface="+mn-ea"/>
                <a:hlinkClick r:id="rId12"/>
              </a:rPr>
              <a:t>https://upload.wikimedia.org/wikipedia/commons/2/23/Lake_mapourika_NZ.jpeg</a:t>
            </a:r>
            <a:r>
              <a:rPr lang="en-US" altLang="zh-TW" sz="800" dirty="0">
                <a:solidFill>
                  <a:schemeClr val="bg1">
                    <a:lumMod val="75000"/>
                  </a:schemeClr>
                </a:solidFill>
                <a:latin typeface="+mn-lt"/>
                <a:ea typeface="+mn-ea"/>
              </a:rPr>
              <a:t>; </a:t>
            </a:r>
            <a:r>
              <a:rPr lang="en-US" altLang="zh-TW" sz="800" dirty="0">
                <a:solidFill>
                  <a:schemeClr val="bg1">
                    <a:lumMod val="75000"/>
                  </a:schemeClr>
                </a:solidFill>
                <a:latin typeface="+mn-lt"/>
                <a:ea typeface="+mn-ea"/>
                <a:hlinkClick r:id="rId13"/>
              </a:rPr>
              <a:t>https://2s7gjr373w3x22jf92z99mgm5w-wpengine.netdna-ssl.com/wp-content/uploads/2016/03/data-warehouse.png</a:t>
            </a:r>
            <a:r>
              <a:rPr lang="en-US" altLang="zh-TW" sz="800" dirty="0">
                <a:solidFill>
                  <a:schemeClr val="bg1">
                    <a:lumMod val="75000"/>
                  </a:schemeClr>
                </a:solidFill>
                <a:latin typeface="+mn-lt"/>
                <a:ea typeface="+mn-ea"/>
              </a:rPr>
              <a:t> </a:t>
            </a:r>
            <a:endParaRPr lang="zh-TW" altLang="en-US" sz="800" dirty="0">
              <a:solidFill>
                <a:schemeClr val="bg1">
                  <a:lumMod val="75000"/>
                </a:schemeClr>
              </a:solidFill>
              <a:latin typeface="+mn-lt"/>
              <a:ea typeface="+mn-ea"/>
            </a:endParaRPr>
          </a:p>
        </p:txBody>
      </p:sp>
      <p:sp>
        <p:nvSpPr>
          <p:cNvPr id="37" name="矩形 36"/>
          <p:cNvSpPr/>
          <p:nvPr/>
        </p:nvSpPr>
        <p:spPr>
          <a:xfrm>
            <a:off x="4391478" y="3755350"/>
            <a:ext cx="1517650" cy="708025"/>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Data Warehouse</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cxnSp>
        <p:nvCxnSpPr>
          <p:cNvPr id="8" name="直線單箭頭接點 7"/>
          <p:cNvCxnSpPr/>
          <p:nvPr/>
        </p:nvCxnSpPr>
        <p:spPr>
          <a:xfrm>
            <a:off x="116341" y="6096912"/>
            <a:ext cx="8890000" cy="0"/>
          </a:xfrm>
          <a:prstGeom prst="straightConnector1">
            <a:avLst/>
          </a:prstGeom>
          <a:ln w="50800">
            <a:solidFill>
              <a:srgbClr val="4D75A5"/>
            </a:solidFill>
            <a:tailEnd type="stealth" w="lg" len="lg"/>
          </a:ln>
          <a:effectLst/>
        </p:spPr>
        <p:style>
          <a:lnRef idx="1">
            <a:schemeClr val="accent1"/>
          </a:lnRef>
          <a:fillRef idx="0">
            <a:schemeClr val="accent1"/>
          </a:fillRef>
          <a:effectRef idx="0">
            <a:schemeClr val="accent1"/>
          </a:effectRef>
          <a:fontRef idx="minor">
            <a:schemeClr val="tx1"/>
          </a:fontRef>
        </p:style>
      </p:cxnSp>
      <p:sp>
        <p:nvSpPr>
          <p:cNvPr id="27677" name="矩形 12"/>
          <p:cNvSpPr>
            <a:spLocks noChangeArrowheads="1"/>
          </p:cNvSpPr>
          <p:nvPr/>
        </p:nvSpPr>
        <p:spPr bwMode="auto">
          <a:xfrm>
            <a:off x="331788" y="1662344"/>
            <a:ext cx="848042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lnSpc>
                <a:spcPct val="90000"/>
              </a:lnSpc>
              <a:spcBef>
                <a:spcPts val="1000"/>
              </a:spcBef>
              <a:buFont typeface="Arial" panose="020B0604020202020204" pitchFamily="34" charset="0"/>
              <a:buChar char="•"/>
            </a:pPr>
            <a:r>
              <a:rPr lang="en-US" altLang="zh-TW" sz="3000" dirty="0">
                <a:ea typeface="標楷體" panose="03000509000000000000" pitchFamily="65" charset="-120"/>
              </a:rPr>
              <a:t>Aim to provide novel designs of data storage/management systems for </a:t>
            </a:r>
            <a:br>
              <a:rPr lang="en-US" altLang="zh-TW" sz="3000" dirty="0">
                <a:ea typeface="標楷體" panose="03000509000000000000" pitchFamily="65" charset="-120"/>
              </a:rPr>
            </a:br>
            <a:r>
              <a:rPr lang="en-US" altLang="zh-TW" sz="3000" dirty="0">
                <a:ea typeface="標楷體" panose="03000509000000000000" pitchFamily="65" charset="-120"/>
              </a:rPr>
              <a:t>data-centric computing!</a:t>
            </a:r>
          </a:p>
        </p:txBody>
      </p:sp>
    </p:spTree>
    <p:extLst>
      <p:ext uri="{BB962C8B-B14F-4D97-AF65-F5344CB8AC3E}">
        <p14:creationId xmlns:p14="http://schemas.microsoft.com/office/powerpoint/2010/main" val="47631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014" y="2309466"/>
            <a:ext cx="1800000" cy="960000"/>
          </a:xfrm>
          <a:prstGeom prst="rect">
            <a:avLst/>
          </a:prstGeom>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9759" y="2971572"/>
            <a:ext cx="1800000" cy="873333"/>
          </a:xfrm>
          <a:prstGeom prst="rect">
            <a:avLst/>
          </a:prstGeom>
        </p:spPr>
      </p:pic>
      <p:pic>
        <p:nvPicPr>
          <p:cNvPr id="3074" name="Picture 2" descr="「computer cluster」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942" y="3200257"/>
            <a:ext cx="1383282" cy="1191201"/>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6"/>
          <a:stretch>
            <a:fillRect/>
          </a:stretch>
        </p:blipFill>
        <p:spPr>
          <a:xfrm>
            <a:off x="502537" y="3748807"/>
            <a:ext cx="1537224" cy="1179553"/>
          </a:xfrm>
          <a:prstGeom prst="rect">
            <a:avLst/>
          </a:prstGeom>
        </p:spPr>
      </p:pic>
      <p:pic>
        <p:nvPicPr>
          <p:cNvPr id="33" name="Picture 8" descr="http://i.ebayimg.com/00/s/MjM2WDMxNQ==/z/zCIAAOSwwo1XfBvb/$_57.JPG?set_id=800000000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1804" y="3482856"/>
            <a:ext cx="1547879" cy="116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331788" y="319088"/>
            <a:ext cx="8480425" cy="771525"/>
          </a:xfrm>
        </p:spPr>
        <p:txBody>
          <a:bodyPr rtlCol="0">
            <a:normAutofit fontScale="90000"/>
          </a:bodyPr>
          <a:lstStyle/>
          <a:p>
            <a:pPr fontAlgn="auto">
              <a:spcAft>
                <a:spcPts val="0"/>
              </a:spcAft>
              <a:defRPr/>
            </a:pPr>
            <a:r>
              <a:rPr lang="en-US" altLang="zh-TW" dirty="0"/>
              <a:t>Next-generation Big Data Analytic Platforms</a:t>
            </a:r>
            <a:endParaRPr lang="zh-TW" altLang="en-US" sz="4000" dirty="0"/>
          </a:p>
        </p:txBody>
      </p:sp>
      <p:sp>
        <p:nvSpPr>
          <p:cNvPr id="9" name="文字方塊 8"/>
          <p:cNvSpPr txBox="1"/>
          <p:nvPr/>
        </p:nvSpPr>
        <p:spPr>
          <a:xfrm>
            <a:off x="8194900" y="1465379"/>
            <a:ext cx="811441" cy="1323439"/>
          </a:xfrm>
          <a:prstGeom prst="rect">
            <a:avLst/>
          </a:prstGeom>
          <a:noFill/>
        </p:spPr>
        <p:txBody>
          <a:bodyPr wrap="none">
            <a:spAutoFit/>
          </a:bodyPr>
          <a:lstStyle/>
          <a:p>
            <a:pPr eaLnBrk="1" fontAlgn="auto" hangingPunct="1">
              <a:spcBef>
                <a:spcPts val="0"/>
              </a:spcBef>
              <a:spcAft>
                <a:spcPts val="0"/>
              </a:spcAft>
              <a:defRPr/>
            </a:pPr>
            <a:r>
              <a:rPr lang="en-US" altLang="zh-TW" sz="8000" b="1" dirty="0">
                <a:solidFill>
                  <a:srgbClr val="FF0000">
                    <a:alpha val="50000"/>
                  </a:srgbClr>
                </a:solidFill>
                <a:latin typeface="Arial" panose="020B0604020202020204" pitchFamily="34" charset="0"/>
                <a:ea typeface="Roboto Black" panose="02000000000000000000" pitchFamily="2" charset="0"/>
                <a:cs typeface="Arial" panose="020B0604020202020204" pitchFamily="34" charset="0"/>
              </a:rPr>
              <a:t>?</a:t>
            </a:r>
            <a:endParaRPr lang="zh-TW" altLang="en-US" sz="8000" b="1" dirty="0">
              <a:solidFill>
                <a:srgbClr val="FF0000">
                  <a:alpha val="50000"/>
                </a:srgbClr>
              </a:solidFill>
              <a:latin typeface="Arial" panose="020B0604020202020204" pitchFamily="34" charset="0"/>
              <a:ea typeface="+mn-ea"/>
              <a:cs typeface="Arial" panose="020B0604020202020204" pitchFamily="34" charset="0"/>
            </a:endParaRPr>
          </a:p>
        </p:txBody>
      </p:sp>
      <p:sp>
        <p:nvSpPr>
          <p:cNvPr id="4" name="投影片編號版面配置區 3"/>
          <p:cNvSpPr>
            <a:spLocks noGrp="1"/>
          </p:cNvSpPr>
          <p:nvPr>
            <p:ph type="sldNum" sz="quarter" idx="12"/>
          </p:nvPr>
        </p:nvSpPr>
        <p:spPr/>
        <p:txBody>
          <a:bodyPr/>
          <a:lstStyle/>
          <a:p>
            <a:pPr>
              <a:defRPr/>
            </a:pPr>
            <a:fld id="{FE98015E-BA3A-42CF-B754-3482FD60E31F}" type="slidenum">
              <a:rPr lang="zh-TW" altLang="en-US"/>
              <a:pPr>
                <a:defRPr/>
              </a:pPr>
              <a:t>13</a:t>
            </a:fld>
            <a:endParaRPr lang="zh-TW" altLang="en-US"/>
          </a:p>
        </p:txBody>
      </p:sp>
      <p:sp>
        <p:nvSpPr>
          <p:cNvPr id="27656" name="文字方塊 9"/>
          <p:cNvSpPr txBox="1">
            <a:spLocks noChangeArrowheads="1"/>
          </p:cNvSpPr>
          <p:nvPr/>
        </p:nvSpPr>
        <p:spPr bwMode="auto">
          <a:xfrm>
            <a:off x="8141153" y="6117550"/>
            <a:ext cx="92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a:solidFill>
                  <a:srgbClr val="4D75A5"/>
                </a:solidFill>
              </a:rPr>
              <a:t>Time</a:t>
            </a:r>
            <a:endParaRPr lang="zh-TW" altLang="en-US" sz="2800">
              <a:solidFill>
                <a:srgbClr val="4D75A5"/>
              </a:solidFill>
            </a:endParaRPr>
          </a:p>
        </p:txBody>
      </p:sp>
      <p:sp>
        <p:nvSpPr>
          <p:cNvPr id="36" name="矩形 35"/>
          <p:cNvSpPr/>
          <p:nvPr/>
        </p:nvSpPr>
        <p:spPr>
          <a:xfrm>
            <a:off x="2162349" y="3800025"/>
            <a:ext cx="1624013" cy="707886"/>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Multi-core</a:t>
            </a:r>
            <a:b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b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Computer</a:t>
            </a:r>
          </a:p>
        </p:txBody>
      </p:sp>
      <p:sp>
        <p:nvSpPr>
          <p:cNvPr id="28" name="手繪多邊形 27"/>
          <p:cNvSpPr/>
          <p:nvPr/>
        </p:nvSpPr>
        <p:spPr>
          <a:xfrm>
            <a:off x="1348622" y="2137417"/>
            <a:ext cx="6990954" cy="2137590"/>
          </a:xfrm>
          <a:custGeom>
            <a:avLst/>
            <a:gdLst>
              <a:gd name="connsiteX0" fmla="*/ 0 w 5969000"/>
              <a:gd name="connsiteY0" fmla="*/ 1625600 h 1625600"/>
              <a:gd name="connsiteX1" fmla="*/ 1854200 w 5969000"/>
              <a:gd name="connsiteY1" fmla="*/ 1485900 h 1625600"/>
              <a:gd name="connsiteX2" fmla="*/ 3606800 w 5969000"/>
              <a:gd name="connsiteY2" fmla="*/ 990600 h 1625600"/>
              <a:gd name="connsiteX3" fmla="*/ 5969000 w 5969000"/>
              <a:gd name="connsiteY3" fmla="*/ 0 h 1625600"/>
              <a:gd name="connsiteX0" fmla="*/ 0 w 5765982"/>
              <a:gd name="connsiteY0" fmla="*/ 2112167 h 2112167"/>
              <a:gd name="connsiteX1" fmla="*/ 1854200 w 5765982"/>
              <a:gd name="connsiteY1" fmla="*/ 1972467 h 2112167"/>
              <a:gd name="connsiteX2" fmla="*/ 3606800 w 5765982"/>
              <a:gd name="connsiteY2" fmla="*/ 1477167 h 2112167"/>
              <a:gd name="connsiteX3" fmla="*/ 5765982 w 5765982"/>
              <a:gd name="connsiteY3" fmla="*/ 0 h 2112167"/>
              <a:gd name="connsiteX0" fmla="*/ 0 w 5765982"/>
              <a:gd name="connsiteY0" fmla="*/ 2112167 h 2112167"/>
              <a:gd name="connsiteX1" fmla="*/ 1854200 w 5765982"/>
              <a:gd name="connsiteY1" fmla="*/ 1972467 h 2112167"/>
              <a:gd name="connsiteX2" fmla="*/ 3606800 w 5765982"/>
              <a:gd name="connsiteY2" fmla="*/ 1477167 h 2112167"/>
              <a:gd name="connsiteX3" fmla="*/ 5765982 w 5765982"/>
              <a:gd name="connsiteY3" fmla="*/ 0 h 2112167"/>
              <a:gd name="connsiteX0" fmla="*/ 0 w 5765982"/>
              <a:gd name="connsiteY0" fmla="*/ 2112167 h 2112167"/>
              <a:gd name="connsiteX1" fmla="*/ 1854200 w 5765982"/>
              <a:gd name="connsiteY1" fmla="*/ 1972467 h 2112167"/>
              <a:gd name="connsiteX2" fmla="*/ 3606800 w 5765982"/>
              <a:gd name="connsiteY2" fmla="*/ 1477168 h 2112167"/>
              <a:gd name="connsiteX3" fmla="*/ 5765982 w 5765982"/>
              <a:gd name="connsiteY3" fmla="*/ 0 h 2112167"/>
              <a:gd name="connsiteX0" fmla="*/ 0 w 5765982"/>
              <a:gd name="connsiteY0" fmla="*/ 2112167 h 2112167"/>
              <a:gd name="connsiteX1" fmla="*/ 1854200 w 5765982"/>
              <a:gd name="connsiteY1" fmla="*/ 1972467 h 2112167"/>
              <a:gd name="connsiteX2" fmla="*/ 3724337 w 5765982"/>
              <a:gd name="connsiteY2" fmla="*/ 1421560 h 2112167"/>
              <a:gd name="connsiteX3" fmla="*/ 5765982 w 5765982"/>
              <a:gd name="connsiteY3" fmla="*/ 0 h 2112167"/>
              <a:gd name="connsiteX0" fmla="*/ 0 w 5883519"/>
              <a:gd name="connsiteY0" fmla="*/ 2167775 h 2167775"/>
              <a:gd name="connsiteX1" fmla="*/ 1854200 w 5883519"/>
              <a:gd name="connsiteY1" fmla="*/ 2028075 h 2167775"/>
              <a:gd name="connsiteX2" fmla="*/ 3724337 w 5883519"/>
              <a:gd name="connsiteY2" fmla="*/ 1477168 h 2167775"/>
              <a:gd name="connsiteX3" fmla="*/ 5883519 w 5883519"/>
              <a:gd name="connsiteY3" fmla="*/ 0 h 2167775"/>
            </a:gdLst>
            <a:ahLst/>
            <a:cxnLst>
              <a:cxn ang="0">
                <a:pos x="connsiteX0" y="connsiteY0"/>
              </a:cxn>
              <a:cxn ang="0">
                <a:pos x="connsiteX1" y="connsiteY1"/>
              </a:cxn>
              <a:cxn ang="0">
                <a:pos x="connsiteX2" y="connsiteY2"/>
              </a:cxn>
              <a:cxn ang="0">
                <a:pos x="connsiteX3" y="connsiteY3"/>
              </a:cxn>
            </a:cxnLst>
            <a:rect l="l" t="t" r="r" b="b"/>
            <a:pathLst>
              <a:path w="5883519" h="2167775">
                <a:moveTo>
                  <a:pt x="0" y="2167775"/>
                </a:moveTo>
                <a:cubicBezTo>
                  <a:pt x="626533" y="2150841"/>
                  <a:pt x="1233477" y="2143176"/>
                  <a:pt x="1854200" y="2028075"/>
                </a:cubicBezTo>
                <a:cubicBezTo>
                  <a:pt x="2474923" y="1912974"/>
                  <a:pt x="3038537" y="1724818"/>
                  <a:pt x="3724337" y="1477168"/>
                </a:cubicBezTo>
                <a:cubicBezTo>
                  <a:pt x="4410137" y="1229518"/>
                  <a:pt x="5408614" y="510494"/>
                  <a:pt x="5883519" y="0"/>
                </a:cubicBezTo>
              </a:path>
            </a:pathLst>
          </a:custGeom>
          <a:noFill/>
          <a:ln w="127000">
            <a:gradFill>
              <a:gsLst>
                <a:gs pos="0">
                  <a:srgbClr val="FF0000">
                    <a:alpha val="0"/>
                  </a:srgbClr>
                </a:gs>
                <a:gs pos="30000">
                  <a:srgbClr val="FF0000">
                    <a:alpha val="50000"/>
                  </a:srgbClr>
                </a:gs>
              </a:gsLst>
              <a:lin ang="0" scaled="0"/>
            </a:grad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cxnSp>
        <p:nvCxnSpPr>
          <p:cNvPr id="8" name="直線單箭頭接點 7"/>
          <p:cNvCxnSpPr/>
          <p:nvPr/>
        </p:nvCxnSpPr>
        <p:spPr>
          <a:xfrm>
            <a:off x="116341" y="6096912"/>
            <a:ext cx="8890000" cy="0"/>
          </a:xfrm>
          <a:prstGeom prst="straightConnector1">
            <a:avLst/>
          </a:prstGeom>
          <a:ln w="50800">
            <a:solidFill>
              <a:srgbClr val="4D75A5"/>
            </a:solidFill>
            <a:tailEnd type="stealth" w="lg" len="lg"/>
          </a:ln>
          <a:effectLst/>
        </p:spPr>
        <p:style>
          <a:lnRef idx="1">
            <a:schemeClr val="accent1"/>
          </a:lnRef>
          <a:fillRef idx="0">
            <a:schemeClr val="accent1"/>
          </a:fillRef>
          <a:effectRef idx="0">
            <a:schemeClr val="accent1"/>
          </a:effectRef>
          <a:fontRef idx="minor">
            <a:schemeClr val="tx1"/>
          </a:fontRef>
        </p:style>
      </p:cxnSp>
      <p:sp>
        <p:nvSpPr>
          <p:cNvPr id="27677" name="矩形 12"/>
          <p:cNvSpPr>
            <a:spLocks noChangeArrowheads="1"/>
          </p:cNvSpPr>
          <p:nvPr/>
        </p:nvSpPr>
        <p:spPr bwMode="auto">
          <a:xfrm>
            <a:off x="321129" y="1435899"/>
            <a:ext cx="6908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lnSpc>
                <a:spcPct val="90000"/>
              </a:lnSpc>
              <a:spcBef>
                <a:spcPts val="1000"/>
              </a:spcBef>
              <a:buFont typeface="Arial" panose="020B0604020202020204" pitchFamily="34" charset="0"/>
              <a:buChar char="•"/>
            </a:pPr>
            <a:r>
              <a:rPr lang="en-US" altLang="zh-TW" sz="3000" dirty="0">
                <a:ea typeface="標楷體" panose="03000509000000000000" pitchFamily="65" charset="-120"/>
              </a:rPr>
              <a:t>Aim to execute the distributed processing with the minimum latency possible!</a:t>
            </a:r>
          </a:p>
        </p:txBody>
      </p:sp>
      <p:pic>
        <p:nvPicPr>
          <p:cNvPr id="3076" name="Picture 4" descr="https://upload.wikimedia.org/wikipedia/commons/thumb/1/17/DWave_128chip.jpg/1280px-DWave_128chip.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99759" y="4372865"/>
            <a:ext cx="2382972" cy="164387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3995576" y="3769127"/>
            <a:ext cx="1624013" cy="400110"/>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Cluster</a:t>
            </a:r>
          </a:p>
        </p:txBody>
      </p:sp>
      <p:sp>
        <p:nvSpPr>
          <p:cNvPr id="32" name="矩形 31"/>
          <p:cNvSpPr/>
          <p:nvPr/>
        </p:nvSpPr>
        <p:spPr>
          <a:xfrm>
            <a:off x="7229929" y="5065443"/>
            <a:ext cx="1516063" cy="707886"/>
          </a:xfrm>
          <a:prstGeom prst="rect">
            <a:avLst/>
          </a:prstGeom>
          <a:noFill/>
          <a:effectLst/>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Quantum Computer</a:t>
            </a:r>
            <a:endParaRPr lang="zh-TW" altLang="en-US"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endParaRPr>
          </a:p>
        </p:txBody>
      </p:sp>
      <p:sp>
        <p:nvSpPr>
          <p:cNvPr id="40" name="矩形 39"/>
          <p:cNvSpPr/>
          <p:nvPr/>
        </p:nvSpPr>
        <p:spPr>
          <a:xfrm>
            <a:off x="523409" y="4043586"/>
            <a:ext cx="1624013" cy="707886"/>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Single-core</a:t>
            </a:r>
            <a:b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b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Computer</a:t>
            </a:r>
          </a:p>
        </p:txBody>
      </p:sp>
      <p:sp>
        <p:nvSpPr>
          <p:cNvPr id="43" name="矩形 42"/>
          <p:cNvSpPr/>
          <p:nvPr/>
        </p:nvSpPr>
        <p:spPr>
          <a:xfrm>
            <a:off x="5845482" y="3444007"/>
            <a:ext cx="1624013" cy="707886"/>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Hadoop Ecosystem</a:t>
            </a:r>
          </a:p>
        </p:txBody>
      </p:sp>
      <p:sp>
        <p:nvSpPr>
          <p:cNvPr id="48" name="矩形 47"/>
          <p:cNvSpPr/>
          <p:nvPr/>
        </p:nvSpPr>
        <p:spPr>
          <a:xfrm>
            <a:off x="7395391" y="2855121"/>
            <a:ext cx="1624013" cy="707886"/>
          </a:xfrm>
          <a:prstGeom prst="rect">
            <a:avLst/>
          </a:prstGeom>
          <a:noFill/>
        </p:spPr>
        <p:txBody>
          <a:bodyPr>
            <a:spAutoFit/>
          </a:bodyPr>
          <a:lstStyle/>
          <a:p>
            <a:pPr algn="ctr" eaLnBrk="1" fontAlgn="auto" hangingPunct="1">
              <a:spcBef>
                <a:spcPts val="0"/>
              </a:spcBef>
              <a:spcAft>
                <a:spcPts val="0"/>
              </a:spcAft>
              <a:defRPr/>
            </a:pPr>
            <a:r>
              <a:rPr lang="en-US" altLang="zh-TW" sz="2000" dirty="0">
                <a:solidFill>
                  <a:schemeClr val="bg1"/>
                </a:solidFill>
                <a:effectLst>
                  <a:glow rad="190500">
                    <a:schemeClr val="tx1">
                      <a:lumMod val="75000"/>
                      <a:lumOff val="25000"/>
                      <a:alpha val="70000"/>
                    </a:schemeClr>
                  </a:glow>
                  <a:outerShdw blurRad="38100" dist="38100" dir="2700000" algn="tl">
                    <a:srgbClr val="000000">
                      <a:alpha val="43137"/>
                    </a:srgbClr>
                  </a:outerShdw>
                </a:effectLst>
                <a:latin typeface="+mn-lt"/>
                <a:ea typeface="+mn-ea"/>
              </a:rPr>
              <a:t>Spark Ecosystem</a:t>
            </a:r>
          </a:p>
        </p:txBody>
      </p:sp>
      <p:sp>
        <p:nvSpPr>
          <p:cNvPr id="49" name="矩形 48"/>
          <p:cNvSpPr/>
          <p:nvPr/>
        </p:nvSpPr>
        <p:spPr>
          <a:xfrm>
            <a:off x="4176958" y="5146824"/>
            <a:ext cx="2333897"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內容版面配置區 5"/>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4122529" y="5244791"/>
            <a:ext cx="2442753" cy="522514"/>
          </a:xfrm>
          <a:ln>
            <a:noFill/>
          </a:ln>
        </p:spPr>
      </p:pic>
      <p:pic>
        <p:nvPicPr>
          <p:cNvPr id="51" name="圖片 50"/>
          <p:cNvPicPr>
            <a:picLocks noChangeAspect="1"/>
          </p:cNvPicPr>
          <p:nvPr/>
        </p:nvPicPr>
        <p:blipFill rotWithShape="1">
          <a:blip r:embed="rId10">
            <a:extLst>
              <a:ext uri="{28A0092B-C50C-407E-A947-70E740481C1C}">
                <a14:useLocalDpi xmlns:a14="http://schemas.microsoft.com/office/drawing/2010/main" val="0"/>
              </a:ext>
            </a:extLst>
          </a:blip>
          <a:srcRect t="35816" b="33190"/>
          <a:stretch/>
        </p:blipFill>
        <p:spPr>
          <a:xfrm>
            <a:off x="266700" y="5273545"/>
            <a:ext cx="2106714" cy="652963"/>
          </a:xfrm>
          <a:prstGeom prst="rect">
            <a:avLst/>
          </a:prstGeom>
        </p:spPr>
      </p:pic>
      <p:pic>
        <p:nvPicPr>
          <p:cNvPr id="52" name="圖片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0757" y="5165423"/>
            <a:ext cx="1800000" cy="729000"/>
          </a:xfrm>
          <a:prstGeom prst="rect">
            <a:avLst/>
          </a:prstGeom>
        </p:spPr>
      </p:pic>
      <p:sp>
        <p:nvSpPr>
          <p:cNvPr id="25" name="矩形 24"/>
          <p:cNvSpPr/>
          <p:nvPr/>
        </p:nvSpPr>
        <p:spPr>
          <a:xfrm>
            <a:off x="0" y="6652309"/>
            <a:ext cx="9144000" cy="246221"/>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12"/>
              </a:rPr>
              <a:t>http://images.wisegeek.com/room-full-of-computer-servers.jpg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3"/>
              </a:rPr>
              <a:t>http://www.yodass.com/wordpress/wp-content/uploads/2015/04/hadoop_logo.png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4"/>
              </a:rPr>
              <a:t>http://spark.apache.org/images/spark-logo-trademark.png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5"/>
              </a:rPr>
              <a:t>https://www.cloudera.com/content/dam/www/static/images/logos/cloudera-card.jpg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6"/>
              </a:rPr>
              <a:t>http://hortonworks.com/wp-content/uploads/2016/03/HWX-RGB-full-w-tagline.png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7"/>
              </a:rPr>
              <a:t>http://static5.businessinsider.com/image/553024cc69bedd7364e8a4d6/heres-why-we-should-be-really-excited-about-quantum-computers.jpg</a:t>
            </a:r>
            <a:r>
              <a:rPr lang="en-US" altLang="zh-TW" sz="500" dirty="0">
                <a:solidFill>
                  <a:schemeClr val="bg1">
                    <a:lumMod val="75000"/>
                  </a:schemeClr>
                </a:solidFill>
                <a:latin typeface="+mn-lt"/>
                <a:ea typeface="+mn-ea"/>
              </a:rPr>
              <a:t>   </a:t>
            </a:r>
            <a:endParaRPr lang="zh-TW" altLang="en-US" sz="500" dirty="0">
              <a:solidFill>
                <a:schemeClr val="bg1">
                  <a:lumMod val="75000"/>
                </a:schemeClr>
              </a:solidFill>
              <a:latin typeface="+mn-lt"/>
              <a:ea typeface="+mn-ea"/>
            </a:endParaRPr>
          </a:p>
        </p:txBody>
      </p:sp>
    </p:spTree>
    <p:extLst>
      <p:ext uri="{BB962C8B-B14F-4D97-AF65-F5344CB8AC3E}">
        <p14:creationId xmlns:p14="http://schemas.microsoft.com/office/powerpoint/2010/main" val="3037188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4000" dirty="0"/>
              <a:t>Virtualization Cluster for Big Data Platforms</a:t>
            </a:r>
            <a:endParaRPr lang="zh-TW" altLang="en-US" sz="4000" dirty="0"/>
          </a:p>
        </p:txBody>
      </p:sp>
      <p:sp>
        <p:nvSpPr>
          <p:cNvPr id="3" name="內容版面配置區 2"/>
          <p:cNvSpPr>
            <a:spLocks noGrp="1"/>
          </p:cNvSpPr>
          <p:nvPr>
            <p:ph idx="1"/>
          </p:nvPr>
        </p:nvSpPr>
        <p:spPr/>
        <p:txBody>
          <a:bodyPr/>
          <a:lstStyle/>
          <a:p>
            <a:r>
              <a:rPr lang="en-US" altLang="zh-TW" dirty="0"/>
              <a:t>Advantage</a:t>
            </a:r>
          </a:p>
          <a:p>
            <a:pPr lvl="1"/>
            <a:r>
              <a:rPr lang="en-US" altLang="zh-TW" dirty="0"/>
              <a:t>More security</a:t>
            </a:r>
          </a:p>
          <a:p>
            <a:pPr lvl="1"/>
            <a:r>
              <a:rPr lang="en-US" altLang="zh-TW" dirty="0"/>
              <a:t>More Scalability</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14</a:t>
            </a:fld>
            <a:endParaRPr lang="zh-TW" altLang="en-US"/>
          </a:p>
        </p:txBody>
      </p:sp>
      <p:pic>
        <p:nvPicPr>
          <p:cNvPr id="7" name="圖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5279" y="4871995"/>
            <a:ext cx="2290271" cy="1427119"/>
          </a:xfrm>
          <a:prstGeom prst="rect">
            <a:avLst/>
          </a:prstGeom>
          <a:ln>
            <a:noFill/>
          </a:ln>
          <a:effectLst>
            <a:softEdge rad="112500"/>
          </a:effectLst>
        </p:spPr>
      </p:pic>
      <p:pic>
        <p:nvPicPr>
          <p:cNvPr id="8" name="圖片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60903" y="1384176"/>
            <a:ext cx="2724646" cy="1445192"/>
          </a:xfrm>
          <a:prstGeom prst="rect">
            <a:avLst/>
          </a:prstGeom>
          <a:ln>
            <a:noFill/>
          </a:ln>
          <a:effectLst>
            <a:softEdge rad="112500"/>
          </a:effectLst>
        </p:spPr>
      </p:pic>
      <p:pic>
        <p:nvPicPr>
          <p:cNvPr id="9" name="Picture 2" descr="Hbase_2D00_file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47452" y="3159903"/>
            <a:ext cx="2666675" cy="1373141"/>
          </a:xfrm>
          <a:prstGeom prst="rect">
            <a:avLst/>
          </a:prstGeom>
          <a:noFill/>
          <a:extLst>
            <a:ext uri="{909E8E84-426E-40DD-AFC4-6F175D3DCCD1}">
              <a14:hiddenFill xmlns:a14="http://schemas.microsoft.com/office/drawing/2010/main">
                <a:solidFill>
                  <a:srgbClr val="FFFFFF"/>
                </a:solidFill>
              </a14:hiddenFill>
            </a:ext>
          </a:extLst>
        </p:spPr>
      </p:pic>
      <p:sp>
        <p:nvSpPr>
          <p:cNvPr id="10" name="向上箭號 9"/>
          <p:cNvSpPr/>
          <p:nvPr/>
        </p:nvSpPr>
        <p:spPr>
          <a:xfrm>
            <a:off x="5129019" y="3041828"/>
            <a:ext cx="434375" cy="1712091"/>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solidFill>
                <a:srgbClr val="FF66CC"/>
              </a:solidFill>
            </a:endParaRPr>
          </a:p>
        </p:txBody>
      </p:sp>
      <p:sp>
        <p:nvSpPr>
          <p:cNvPr id="11" name="向上箭號 10"/>
          <p:cNvSpPr/>
          <p:nvPr/>
        </p:nvSpPr>
        <p:spPr>
          <a:xfrm>
            <a:off x="5129019" y="4812957"/>
            <a:ext cx="434375" cy="165305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solidFill>
                <a:srgbClr val="FF66CC"/>
              </a:solidFill>
            </a:endParaRPr>
          </a:p>
        </p:txBody>
      </p:sp>
      <p:sp>
        <p:nvSpPr>
          <p:cNvPr id="12" name="向上箭號 11"/>
          <p:cNvSpPr/>
          <p:nvPr/>
        </p:nvSpPr>
        <p:spPr>
          <a:xfrm>
            <a:off x="5129019" y="1506850"/>
            <a:ext cx="434375" cy="1475941"/>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solidFill>
                <a:srgbClr val="FF66CC"/>
              </a:solidFill>
            </a:endParaRPr>
          </a:p>
        </p:txBody>
      </p:sp>
      <p:pic>
        <p:nvPicPr>
          <p:cNvPr id="13" name="圖片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07205" y="2145773"/>
            <a:ext cx="2260876" cy="563104"/>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5119981" y="6073020"/>
            <a:ext cx="3454151" cy="369332"/>
          </a:xfrm>
          <a:prstGeom prst="rect">
            <a:avLst/>
          </a:prstGeom>
        </p:spPr>
        <p:txBody>
          <a:bodyPr wrap="none">
            <a:spAutoFit/>
          </a:bodyPr>
          <a:lstStyle/>
          <a:p>
            <a:r>
              <a:rPr lang="en-US" altLang="zh-TW" dirty="0"/>
              <a:t>V</a:t>
            </a:r>
            <a:r>
              <a:rPr lang="zh-TW" altLang="en-US" dirty="0"/>
              <a:t>irtualization </a:t>
            </a:r>
            <a:r>
              <a:rPr lang="en-US" altLang="zh-TW" dirty="0"/>
              <a:t>Cl</a:t>
            </a:r>
            <a:r>
              <a:rPr lang="zh-TW" altLang="en-US" dirty="0"/>
              <a:t>uster </a:t>
            </a:r>
            <a:r>
              <a:rPr lang="en-US" altLang="zh-TW" dirty="0"/>
              <a:t>M</a:t>
            </a:r>
            <a:r>
              <a:rPr lang="zh-TW" altLang="en-US" dirty="0"/>
              <a:t>anagement</a:t>
            </a:r>
          </a:p>
        </p:txBody>
      </p:sp>
      <p:sp>
        <p:nvSpPr>
          <p:cNvPr id="16" name="矩形 15"/>
          <p:cNvSpPr/>
          <p:nvPr/>
        </p:nvSpPr>
        <p:spPr>
          <a:xfrm>
            <a:off x="5984415" y="4412537"/>
            <a:ext cx="1911998" cy="369332"/>
          </a:xfrm>
          <a:prstGeom prst="rect">
            <a:avLst/>
          </a:prstGeom>
        </p:spPr>
        <p:txBody>
          <a:bodyPr wrap="none">
            <a:spAutoFit/>
          </a:bodyPr>
          <a:lstStyle/>
          <a:p>
            <a:r>
              <a:rPr lang="en-US" altLang="zh-TW" dirty="0"/>
              <a:t>Big Data Platforms</a:t>
            </a:r>
            <a:endParaRPr lang="zh-TW" altLang="en-US" dirty="0"/>
          </a:p>
        </p:txBody>
      </p:sp>
      <p:sp>
        <p:nvSpPr>
          <p:cNvPr id="17" name="矩形 16"/>
          <p:cNvSpPr/>
          <p:nvPr/>
        </p:nvSpPr>
        <p:spPr>
          <a:xfrm>
            <a:off x="5305975" y="2656653"/>
            <a:ext cx="3211520" cy="369332"/>
          </a:xfrm>
          <a:prstGeom prst="rect">
            <a:avLst/>
          </a:prstGeom>
        </p:spPr>
        <p:txBody>
          <a:bodyPr wrap="none">
            <a:spAutoFit/>
          </a:bodyPr>
          <a:lstStyle/>
          <a:p>
            <a:r>
              <a:rPr lang="en-US" altLang="zh-TW" dirty="0"/>
              <a:t>Data Analytics and Visualization</a:t>
            </a:r>
            <a:endParaRPr lang="zh-TW" altLang="en-US" dirty="0"/>
          </a:p>
        </p:txBody>
      </p:sp>
      <p:grpSp>
        <p:nvGrpSpPr>
          <p:cNvPr id="18" name="群組 17"/>
          <p:cNvGrpSpPr/>
          <p:nvPr/>
        </p:nvGrpSpPr>
        <p:grpSpPr>
          <a:xfrm>
            <a:off x="258133" y="2629523"/>
            <a:ext cx="4640305" cy="1970935"/>
            <a:chOff x="3922276" y="1936964"/>
            <a:chExt cx="4640305" cy="1970935"/>
          </a:xfrm>
        </p:grpSpPr>
        <p:grpSp>
          <p:nvGrpSpPr>
            <p:cNvPr id="19" name="群組 18"/>
            <p:cNvGrpSpPr/>
            <p:nvPr/>
          </p:nvGrpSpPr>
          <p:grpSpPr>
            <a:xfrm>
              <a:off x="3968764" y="2292197"/>
              <a:ext cx="4593817" cy="1615702"/>
              <a:chOff x="1488031" y="3859573"/>
              <a:chExt cx="4593817" cy="1615702"/>
            </a:xfrm>
          </p:grpSpPr>
          <p:pic>
            <p:nvPicPr>
              <p:cNvPr id="24" name="圖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0403" y="4123761"/>
                <a:ext cx="552450" cy="800100"/>
              </a:xfrm>
              <a:prstGeom prst="rect">
                <a:avLst/>
              </a:prstGeom>
            </p:spPr>
          </p:pic>
          <p:pic>
            <p:nvPicPr>
              <p:cNvPr id="25" name="圖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2852" y="4123761"/>
                <a:ext cx="799041" cy="800100"/>
              </a:xfrm>
              <a:prstGeom prst="rect">
                <a:avLst/>
              </a:prstGeom>
            </p:spPr>
          </p:pic>
          <p:pic>
            <p:nvPicPr>
              <p:cNvPr id="26" name="圖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1893" y="4123761"/>
                <a:ext cx="552450" cy="800100"/>
              </a:xfrm>
              <a:prstGeom prst="rect">
                <a:avLst/>
              </a:prstGeom>
            </p:spPr>
          </p:pic>
          <p:sp>
            <p:nvSpPr>
              <p:cNvPr id="27" name="矩形 26"/>
              <p:cNvSpPr/>
              <p:nvPr/>
            </p:nvSpPr>
            <p:spPr>
              <a:xfrm>
                <a:off x="1518177" y="4984208"/>
                <a:ext cx="2091267" cy="491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Server 1</a:t>
                </a:r>
                <a:endParaRPr lang="zh-TW" altLang="en-US" dirty="0"/>
              </a:p>
            </p:txBody>
          </p:sp>
          <p:sp>
            <p:nvSpPr>
              <p:cNvPr id="28" name="矩形 27"/>
              <p:cNvSpPr/>
              <p:nvPr/>
            </p:nvSpPr>
            <p:spPr>
              <a:xfrm>
                <a:off x="3829577" y="4984208"/>
                <a:ext cx="2091267" cy="491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Server 2</a:t>
                </a:r>
                <a:endParaRPr lang="zh-TW" altLang="en-US" dirty="0"/>
              </a:p>
            </p:txBody>
          </p:sp>
          <p:pic>
            <p:nvPicPr>
              <p:cNvPr id="29" name="圖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3863" y="4112369"/>
                <a:ext cx="552450" cy="800100"/>
              </a:xfrm>
              <a:prstGeom prst="rect">
                <a:avLst/>
              </a:prstGeom>
            </p:spPr>
          </p:pic>
          <p:pic>
            <p:nvPicPr>
              <p:cNvPr id="30" name="圖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5004" y="4112369"/>
                <a:ext cx="552450" cy="800100"/>
              </a:xfrm>
              <a:prstGeom prst="rect">
                <a:avLst/>
              </a:prstGeom>
            </p:spPr>
          </p:pic>
          <p:pic>
            <p:nvPicPr>
              <p:cNvPr id="31" name="圖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6145" y="4112369"/>
                <a:ext cx="552450" cy="800100"/>
              </a:xfrm>
              <a:prstGeom prst="rect">
                <a:avLst/>
              </a:prstGeom>
            </p:spPr>
          </p:pic>
          <p:pic>
            <p:nvPicPr>
              <p:cNvPr id="32" name="圖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7286" y="4112369"/>
                <a:ext cx="552450" cy="800100"/>
              </a:xfrm>
              <a:prstGeom prst="rect">
                <a:avLst/>
              </a:prstGeom>
            </p:spPr>
          </p:pic>
          <p:sp>
            <p:nvSpPr>
              <p:cNvPr id="33" name="文字方塊 32"/>
              <p:cNvSpPr txBox="1"/>
              <p:nvPr/>
            </p:nvSpPr>
            <p:spPr>
              <a:xfrm>
                <a:off x="1488031" y="3859573"/>
                <a:ext cx="630301" cy="369332"/>
              </a:xfrm>
              <a:prstGeom prst="rect">
                <a:avLst/>
              </a:prstGeom>
              <a:noFill/>
            </p:spPr>
            <p:txBody>
              <a:bodyPr wrap="none" rtlCol="0">
                <a:spAutoFit/>
              </a:bodyPr>
              <a:lstStyle/>
              <a:p>
                <a:r>
                  <a:rPr lang="en-US" altLang="zh-TW" dirty="0"/>
                  <a:t>VM1</a:t>
                </a:r>
                <a:endParaRPr lang="zh-TW" altLang="en-US" dirty="0"/>
              </a:p>
            </p:txBody>
          </p:sp>
          <p:sp>
            <p:nvSpPr>
              <p:cNvPr id="34" name="文字方塊 33"/>
              <p:cNvSpPr txBox="1"/>
              <p:nvPr/>
            </p:nvSpPr>
            <p:spPr>
              <a:xfrm>
                <a:off x="2174317" y="3859573"/>
                <a:ext cx="630301" cy="369332"/>
              </a:xfrm>
              <a:prstGeom prst="rect">
                <a:avLst/>
              </a:prstGeom>
              <a:noFill/>
            </p:spPr>
            <p:txBody>
              <a:bodyPr wrap="none" rtlCol="0">
                <a:spAutoFit/>
              </a:bodyPr>
              <a:lstStyle/>
              <a:p>
                <a:r>
                  <a:rPr lang="en-US" altLang="zh-TW" dirty="0"/>
                  <a:t>VM2</a:t>
                </a:r>
                <a:endParaRPr lang="zh-TW" altLang="en-US" dirty="0"/>
              </a:p>
            </p:txBody>
          </p:sp>
          <p:sp>
            <p:nvSpPr>
              <p:cNvPr id="35" name="文字方塊 34"/>
              <p:cNvSpPr txBox="1"/>
              <p:nvPr/>
            </p:nvSpPr>
            <p:spPr>
              <a:xfrm>
                <a:off x="2899930" y="3859573"/>
                <a:ext cx="630301" cy="369332"/>
              </a:xfrm>
              <a:prstGeom prst="rect">
                <a:avLst/>
              </a:prstGeom>
              <a:noFill/>
            </p:spPr>
            <p:txBody>
              <a:bodyPr wrap="none" rtlCol="0">
                <a:spAutoFit/>
              </a:bodyPr>
              <a:lstStyle/>
              <a:p>
                <a:r>
                  <a:rPr lang="en-US" altLang="zh-TW" dirty="0"/>
                  <a:t>VM3</a:t>
                </a:r>
                <a:endParaRPr lang="zh-TW" altLang="en-US" dirty="0"/>
              </a:p>
            </p:txBody>
          </p:sp>
          <p:sp>
            <p:nvSpPr>
              <p:cNvPr id="36" name="文字方塊 35"/>
              <p:cNvSpPr txBox="1"/>
              <p:nvPr/>
            </p:nvSpPr>
            <p:spPr>
              <a:xfrm>
                <a:off x="3838457" y="3859573"/>
                <a:ext cx="630301" cy="369332"/>
              </a:xfrm>
              <a:prstGeom prst="rect">
                <a:avLst/>
              </a:prstGeom>
              <a:noFill/>
            </p:spPr>
            <p:txBody>
              <a:bodyPr wrap="none" rtlCol="0">
                <a:spAutoFit/>
              </a:bodyPr>
              <a:lstStyle/>
              <a:p>
                <a:r>
                  <a:rPr lang="en-US" altLang="zh-TW" dirty="0"/>
                  <a:t>VM4</a:t>
                </a:r>
                <a:endParaRPr lang="zh-TW" altLang="en-US" dirty="0"/>
              </a:p>
            </p:txBody>
          </p:sp>
          <p:sp>
            <p:nvSpPr>
              <p:cNvPr id="37" name="文字方塊 36"/>
              <p:cNvSpPr txBox="1"/>
              <p:nvPr/>
            </p:nvSpPr>
            <p:spPr>
              <a:xfrm>
                <a:off x="4377956" y="3859573"/>
                <a:ext cx="630301" cy="369332"/>
              </a:xfrm>
              <a:prstGeom prst="rect">
                <a:avLst/>
              </a:prstGeom>
              <a:noFill/>
            </p:spPr>
            <p:txBody>
              <a:bodyPr wrap="none" rtlCol="0">
                <a:spAutoFit/>
              </a:bodyPr>
              <a:lstStyle/>
              <a:p>
                <a:r>
                  <a:rPr lang="en-US" altLang="zh-TW" dirty="0"/>
                  <a:t>VM5</a:t>
                </a:r>
                <a:endParaRPr lang="zh-TW" altLang="en-US" dirty="0"/>
              </a:p>
            </p:txBody>
          </p:sp>
          <p:sp>
            <p:nvSpPr>
              <p:cNvPr id="38" name="文字方塊 37"/>
              <p:cNvSpPr txBox="1"/>
              <p:nvPr/>
            </p:nvSpPr>
            <p:spPr>
              <a:xfrm>
                <a:off x="4889052" y="3859573"/>
                <a:ext cx="630301" cy="369332"/>
              </a:xfrm>
              <a:prstGeom prst="rect">
                <a:avLst/>
              </a:prstGeom>
              <a:noFill/>
            </p:spPr>
            <p:txBody>
              <a:bodyPr wrap="none" rtlCol="0">
                <a:spAutoFit/>
              </a:bodyPr>
              <a:lstStyle/>
              <a:p>
                <a:r>
                  <a:rPr lang="en-US" altLang="zh-TW" dirty="0"/>
                  <a:t>VM6</a:t>
                </a:r>
                <a:endParaRPr lang="zh-TW" altLang="en-US" dirty="0"/>
              </a:p>
            </p:txBody>
          </p:sp>
          <p:sp>
            <p:nvSpPr>
              <p:cNvPr id="39" name="文字方塊 38"/>
              <p:cNvSpPr txBox="1"/>
              <p:nvPr/>
            </p:nvSpPr>
            <p:spPr>
              <a:xfrm>
                <a:off x="5451547" y="3859573"/>
                <a:ext cx="630301" cy="369332"/>
              </a:xfrm>
              <a:prstGeom prst="rect">
                <a:avLst/>
              </a:prstGeom>
              <a:noFill/>
            </p:spPr>
            <p:txBody>
              <a:bodyPr wrap="none" rtlCol="0">
                <a:spAutoFit/>
              </a:bodyPr>
              <a:lstStyle/>
              <a:p>
                <a:r>
                  <a:rPr lang="en-US" altLang="zh-TW" dirty="0"/>
                  <a:t>VM7</a:t>
                </a:r>
                <a:endParaRPr lang="zh-TW" altLang="en-US" dirty="0"/>
              </a:p>
            </p:txBody>
          </p:sp>
        </p:grpSp>
        <p:sp>
          <p:nvSpPr>
            <p:cNvPr id="20" name="矩形 19"/>
            <p:cNvSpPr/>
            <p:nvPr/>
          </p:nvSpPr>
          <p:spPr>
            <a:xfrm>
              <a:off x="3937000" y="2290231"/>
              <a:ext cx="2894013" cy="110603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6886998" y="2290230"/>
              <a:ext cx="1675583" cy="109756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3922276" y="1969935"/>
              <a:ext cx="1009956" cy="369332"/>
            </a:xfrm>
            <a:prstGeom prst="rect">
              <a:avLst/>
            </a:prstGeom>
            <a:noFill/>
          </p:spPr>
          <p:txBody>
            <a:bodyPr wrap="none" rtlCol="0">
              <a:spAutoFit/>
            </a:bodyPr>
            <a:lstStyle/>
            <a:p>
              <a:r>
                <a:rPr lang="en-US" altLang="zh-TW" dirty="0">
                  <a:solidFill>
                    <a:srgbClr val="FF0000"/>
                  </a:solidFill>
                </a:rPr>
                <a:t>Cluster 1</a:t>
              </a:r>
              <a:endParaRPr lang="zh-TW" altLang="en-US" dirty="0">
                <a:solidFill>
                  <a:srgbClr val="FF0000"/>
                </a:solidFill>
              </a:endParaRPr>
            </a:p>
          </p:txBody>
        </p:sp>
        <p:sp>
          <p:nvSpPr>
            <p:cNvPr id="23" name="文字方塊 22"/>
            <p:cNvSpPr txBox="1"/>
            <p:nvPr/>
          </p:nvSpPr>
          <p:spPr>
            <a:xfrm>
              <a:off x="6858689" y="1936964"/>
              <a:ext cx="1009956" cy="369332"/>
            </a:xfrm>
            <a:prstGeom prst="rect">
              <a:avLst/>
            </a:prstGeom>
            <a:noFill/>
          </p:spPr>
          <p:txBody>
            <a:bodyPr wrap="none" rtlCol="0">
              <a:spAutoFit/>
            </a:bodyPr>
            <a:lstStyle/>
            <a:p>
              <a:r>
                <a:rPr lang="en-US" altLang="zh-TW" dirty="0">
                  <a:solidFill>
                    <a:srgbClr val="FF0000"/>
                  </a:solidFill>
                </a:rPr>
                <a:t>Cluster 2</a:t>
              </a:r>
              <a:endParaRPr lang="zh-TW" altLang="en-US" dirty="0">
                <a:solidFill>
                  <a:srgbClr val="FF0000"/>
                </a:solidFill>
              </a:endParaRPr>
            </a:p>
          </p:txBody>
        </p:sp>
      </p:grpSp>
      <p:pic>
        <p:nvPicPr>
          <p:cNvPr id="40" name="圖片 39"/>
          <p:cNvPicPr/>
          <p:nvPr/>
        </p:nvPicPr>
        <p:blipFill rotWithShape="1">
          <a:blip r:embed="rId8" cstate="email">
            <a:extLst>
              <a:ext uri="{28A0092B-C50C-407E-A947-70E740481C1C}">
                <a14:useLocalDpi xmlns:a14="http://schemas.microsoft.com/office/drawing/2010/main" val="0"/>
              </a:ext>
            </a:extLst>
          </a:blip>
          <a:srcRect t="7003" b="7813"/>
          <a:stretch/>
        </p:blipFill>
        <p:spPr>
          <a:xfrm>
            <a:off x="258133" y="4683728"/>
            <a:ext cx="4621253" cy="2130765"/>
          </a:xfrm>
          <a:prstGeom prst="rect">
            <a:avLst/>
          </a:prstGeom>
          <a:ln>
            <a:noFill/>
          </a:ln>
          <a:effectLst>
            <a:outerShdw blurRad="292100" dist="139700" dir="2700000" algn="tl" rotWithShape="0">
              <a:srgbClr val="333333">
                <a:alpha val="65000"/>
              </a:srgbClr>
            </a:outerShdw>
          </a:effectLst>
        </p:spPr>
      </p:pic>
      <p:sp>
        <p:nvSpPr>
          <p:cNvPr id="41" name="矩形 40"/>
          <p:cNvSpPr/>
          <p:nvPr/>
        </p:nvSpPr>
        <p:spPr>
          <a:xfrm>
            <a:off x="0" y="6652309"/>
            <a:ext cx="9144000" cy="169277"/>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9"/>
              </a:rPr>
              <a:t>http://www.datamic.com/articles/image/9c26f9608e9ec1cf5e59a656d18c5f141.jpeg</a:t>
            </a:r>
            <a:r>
              <a:rPr lang="en-US" altLang="zh-TW" sz="500" dirty="0">
                <a:solidFill>
                  <a:schemeClr val="bg1">
                    <a:lumMod val="75000"/>
                  </a:schemeClr>
                </a:solidFill>
                <a:latin typeface="+mn-lt"/>
                <a:ea typeface="+mn-ea"/>
              </a:rPr>
              <a:t>; </a:t>
            </a:r>
            <a:endParaRPr lang="zh-TW" altLang="en-US" sz="500" dirty="0">
              <a:solidFill>
                <a:schemeClr val="bg1">
                  <a:lumMod val="75000"/>
                </a:schemeClr>
              </a:solidFill>
              <a:latin typeface="+mn-lt"/>
              <a:ea typeface="+mn-ea"/>
            </a:endParaRPr>
          </a:p>
        </p:txBody>
      </p:sp>
    </p:spTree>
    <p:extLst>
      <p:ext uri="{BB962C8B-B14F-4D97-AF65-F5344CB8AC3E}">
        <p14:creationId xmlns:p14="http://schemas.microsoft.com/office/powerpoint/2010/main" val="1101809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156882"/>
            <a:ext cx="8229600" cy="1143000"/>
          </a:xfrm>
        </p:spPr>
        <p:txBody>
          <a:bodyPr/>
          <a:lstStyle/>
          <a:p>
            <a:r>
              <a:rPr lang="en-US" altLang="zh-TW" dirty="0"/>
              <a:t>Big Data Analytics Algorithms</a:t>
            </a:r>
            <a:endParaRPr lang="zh-TW" altLang="en-US" dirty="0"/>
          </a:p>
        </p:txBody>
      </p:sp>
      <p:sp>
        <p:nvSpPr>
          <p:cNvPr id="3" name="內容版面配置區 2"/>
          <p:cNvSpPr>
            <a:spLocks noGrp="1"/>
          </p:cNvSpPr>
          <p:nvPr>
            <p:ph idx="1"/>
          </p:nvPr>
        </p:nvSpPr>
        <p:spPr>
          <a:xfrm>
            <a:off x="331694" y="1299882"/>
            <a:ext cx="5224375" cy="5250424"/>
          </a:xfrm>
        </p:spPr>
        <p:txBody>
          <a:bodyPr/>
          <a:lstStyle/>
          <a:p>
            <a:r>
              <a:rPr lang="en-US" altLang="zh-TW" dirty="0" err="1"/>
              <a:t>MLlib</a:t>
            </a:r>
            <a:endParaRPr lang="en-US" altLang="zh-TW" dirty="0"/>
          </a:p>
          <a:p>
            <a:pPr lvl="1"/>
            <a:r>
              <a:rPr lang="en-US" altLang="zh-TW" dirty="0"/>
              <a:t>Apache Spark's scalable machine learning library</a:t>
            </a:r>
          </a:p>
          <a:p>
            <a:pPr lvl="1"/>
            <a:endParaRPr lang="en-US" altLang="zh-TW" dirty="0"/>
          </a:p>
          <a:p>
            <a:r>
              <a:rPr lang="en-US" altLang="zh-TW" dirty="0"/>
              <a:t>Unstructured data analytics</a:t>
            </a:r>
          </a:p>
          <a:p>
            <a:pPr lvl="1"/>
            <a:r>
              <a:rPr lang="en-US" altLang="zh-TW" dirty="0"/>
              <a:t>Streaming data analytics</a:t>
            </a:r>
          </a:p>
          <a:p>
            <a:pPr lvl="1"/>
            <a:r>
              <a:rPr lang="en-US" altLang="zh-TW" dirty="0"/>
              <a:t>Social media analytics</a:t>
            </a:r>
          </a:p>
          <a:p>
            <a:pPr lvl="1"/>
            <a:endParaRPr lang="en-US" altLang="zh-TW" dirty="0"/>
          </a:p>
          <a:p>
            <a:r>
              <a:rPr lang="en-US" altLang="zh-TW" dirty="0"/>
              <a:t>Deep learning </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15</a:t>
            </a:fld>
            <a:endParaRPr lang="zh-TW" altLang="en-US"/>
          </a:p>
        </p:txBody>
      </p:sp>
      <p:pic>
        <p:nvPicPr>
          <p:cNvPr id="4100" name="Picture 4" descr="「mllib」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553" y="942404"/>
            <a:ext cx="2090741" cy="1886766"/>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609" y="4528139"/>
            <a:ext cx="2329861" cy="2329861"/>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013" y="2628220"/>
            <a:ext cx="3702347" cy="1851174"/>
          </a:xfrm>
          <a:prstGeom prst="rect">
            <a:avLst/>
          </a:prstGeom>
        </p:spPr>
      </p:pic>
      <p:pic>
        <p:nvPicPr>
          <p:cNvPr id="4106" name="Picture 10" descr="「deep learning」的圖片搜尋結果"/>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217"/>
          <a:stretch/>
        </p:blipFill>
        <p:spPr bwMode="auto">
          <a:xfrm>
            <a:off x="6627700" y="4638754"/>
            <a:ext cx="2116183" cy="2064653"/>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062" y="5106987"/>
            <a:ext cx="2724150" cy="1676400"/>
          </a:xfrm>
          <a:prstGeom prst="rect">
            <a:avLst/>
          </a:prstGeom>
        </p:spPr>
      </p:pic>
      <p:sp>
        <p:nvSpPr>
          <p:cNvPr id="12" name="矩形 11"/>
          <p:cNvSpPr/>
          <p:nvPr/>
        </p:nvSpPr>
        <p:spPr>
          <a:xfrm>
            <a:off x="0" y="6639386"/>
            <a:ext cx="9144000" cy="246221"/>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8"/>
              </a:rPr>
              <a:t>http://www.datamic.com/articles/image/9c26f9608e9ec1cf5e59a656d18c5f141.jpeg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9"/>
              </a:rPr>
              <a:t>http://www.ict-citypulse.eu/page/sites/default/files/traysequence-460_0.png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0"/>
              </a:rPr>
              <a:t>http://pics.ctitv.com/wpimg/2016/03/112.png</a:t>
            </a:r>
            <a:r>
              <a:rPr lang="en-US" altLang="zh-TW" sz="500" dirty="0">
                <a:solidFill>
                  <a:schemeClr val="bg1">
                    <a:lumMod val="75000"/>
                  </a:schemeClr>
                </a:solidFill>
                <a:latin typeface="+mn-lt"/>
                <a:ea typeface="+mn-ea"/>
              </a:rPr>
              <a:t>; ; </a:t>
            </a:r>
            <a:r>
              <a:rPr lang="en-US" altLang="zh-TW" sz="500" dirty="0">
                <a:solidFill>
                  <a:schemeClr val="bg1">
                    <a:lumMod val="75000"/>
                  </a:schemeClr>
                </a:solidFill>
                <a:latin typeface="+mn-lt"/>
                <a:ea typeface="+mn-ea"/>
                <a:hlinkClick r:id="rId11"/>
              </a:rPr>
              <a:t>http://www.tracksocialmediasales.com/blog/wp-content/uploads/2015/12/social-media-analytic-tool.png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2"/>
              </a:rPr>
              <a:t>https://geekboy.co/wp-content/uploads/2017/01/deep-learning-in-artificial-intelligence.png</a:t>
            </a:r>
            <a:r>
              <a:rPr lang="en-US" altLang="zh-TW" sz="500" dirty="0">
                <a:solidFill>
                  <a:schemeClr val="bg1">
                    <a:lumMod val="75000"/>
                  </a:schemeClr>
                </a:solidFill>
                <a:latin typeface="+mn-lt"/>
                <a:ea typeface="+mn-ea"/>
              </a:rPr>
              <a:t> </a:t>
            </a:r>
            <a:endParaRPr lang="zh-TW" altLang="en-US" sz="500" dirty="0">
              <a:solidFill>
                <a:schemeClr val="bg1">
                  <a:lumMod val="75000"/>
                </a:schemeClr>
              </a:solidFill>
              <a:latin typeface="+mn-lt"/>
              <a:ea typeface="+mn-ea"/>
            </a:endParaRPr>
          </a:p>
        </p:txBody>
      </p:sp>
    </p:spTree>
    <p:extLst>
      <p:ext uri="{BB962C8B-B14F-4D97-AF65-F5344CB8AC3E}">
        <p14:creationId xmlns:p14="http://schemas.microsoft.com/office/powerpoint/2010/main" val="137699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Big Data in Health Care</a:t>
            </a:r>
            <a:endParaRPr lang="zh-TW" altLang="en-US" dirty="0"/>
          </a:p>
        </p:txBody>
      </p:sp>
      <p:sp>
        <p:nvSpPr>
          <p:cNvPr id="3" name="內容版面配置區 2"/>
          <p:cNvSpPr>
            <a:spLocks noGrp="1"/>
          </p:cNvSpPr>
          <p:nvPr>
            <p:ph idx="1"/>
          </p:nvPr>
        </p:nvSpPr>
        <p:spPr/>
        <p:txBody>
          <a:bodyPr/>
          <a:lstStyle/>
          <a:p>
            <a:r>
              <a:rPr lang="en-US" altLang="zh-TW" dirty="0"/>
              <a:t>Construction of a dynamic medical trend analysis and prediction model using medical, environmental and climate data provided by the government</a:t>
            </a:r>
          </a:p>
          <a:p>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16</a:t>
            </a:fld>
            <a:endParaRPr lang="zh-TW" altLang="en-US"/>
          </a:p>
        </p:txBody>
      </p:sp>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76" y="3001232"/>
            <a:ext cx="4632762" cy="2035876"/>
          </a:xfrm>
          <a:prstGeom prst="rect">
            <a:avLst/>
          </a:prstGeom>
          <a:ln>
            <a:noFill/>
          </a:ln>
          <a:effectLst>
            <a:outerShdw blurRad="292100" dist="139700" dir="2700000" algn="tl" rotWithShape="0">
              <a:srgbClr val="333333">
                <a:alpha val="65000"/>
              </a:srgbClr>
            </a:outerShdw>
          </a:effectLst>
        </p:spPr>
      </p:pic>
      <p:graphicFrame>
        <p:nvGraphicFramePr>
          <p:cNvPr id="7" name="內容版面配置區 4"/>
          <p:cNvGraphicFramePr>
            <a:graphicFrameLocks/>
          </p:cNvGraphicFramePr>
          <p:nvPr>
            <p:extLst>
              <p:ext uri="{D42A27DB-BD31-4B8C-83A1-F6EECF244321}">
                <p14:modId xmlns:p14="http://schemas.microsoft.com/office/powerpoint/2010/main" val="3460682750"/>
              </p:ext>
            </p:extLst>
          </p:nvPr>
        </p:nvGraphicFramePr>
        <p:xfrm>
          <a:off x="303968" y="4675353"/>
          <a:ext cx="3960440" cy="1440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圖片 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085318" y="2968560"/>
            <a:ext cx="4038499" cy="1563290"/>
          </a:xfrm>
          <a:prstGeom prst="rect">
            <a:avLst/>
          </a:prstGeom>
        </p:spPr>
      </p:pic>
      <p:pic>
        <p:nvPicPr>
          <p:cNvPr id="9" name="圖片 8"/>
          <p:cNvPicPr>
            <a:picLocks noChangeAspect="1"/>
          </p:cNvPicPr>
          <p:nvPr/>
        </p:nvPicPr>
        <p:blipFill>
          <a:blip r:embed="rId10"/>
          <a:stretch>
            <a:fillRect/>
          </a:stretch>
        </p:blipFill>
        <p:spPr>
          <a:xfrm>
            <a:off x="4436919" y="4941633"/>
            <a:ext cx="4648280" cy="1753009"/>
          </a:xfrm>
          <a:prstGeom prst="rect">
            <a:avLst/>
          </a:prstGeom>
        </p:spPr>
      </p:pic>
    </p:spTree>
    <p:extLst>
      <p:ext uri="{BB962C8B-B14F-4D97-AF65-F5344CB8AC3E}">
        <p14:creationId xmlns:p14="http://schemas.microsoft.com/office/powerpoint/2010/main" val="277789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712875E-CD39-4846-A4A8-A2F3FBD7B50F}"/>
              </a:ext>
            </a:extLst>
          </p:cNvPr>
          <p:cNvSpPr>
            <a:spLocks noGrp="1"/>
          </p:cNvSpPr>
          <p:nvPr>
            <p:ph idx="1"/>
          </p:nvPr>
        </p:nvSpPr>
        <p:spPr/>
        <p:txBody>
          <a:bodyPr/>
          <a:lstStyle/>
          <a:p>
            <a:r>
              <a:rPr lang="en-US" altLang="zh-TW" dirty="0"/>
              <a:t>CT</a:t>
            </a:r>
          </a:p>
          <a:p>
            <a:r>
              <a:rPr lang="en-US" altLang="zh-TW" dirty="0"/>
              <a:t>MRI</a:t>
            </a:r>
          </a:p>
          <a:p>
            <a:r>
              <a:rPr lang="en-US" altLang="zh-TW" dirty="0"/>
              <a:t>Thermal Image</a:t>
            </a:r>
            <a:endParaRPr lang="zh-TW" altLang="en-US" dirty="0"/>
          </a:p>
        </p:txBody>
      </p:sp>
      <p:sp>
        <p:nvSpPr>
          <p:cNvPr id="3" name="標題 2">
            <a:extLst>
              <a:ext uri="{FF2B5EF4-FFF2-40B4-BE49-F238E27FC236}">
                <a16:creationId xmlns:a16="http://schemas.microsoft.com/office/drawing/2014/main" id="{7661A117-EE05-4A5F-A4F4-27A723FFFF1D}"/>
              </a:ext>
            </a:extLst>
          </p:cNvPr>
          <p:cNvSpPr>
            <a:spLocks noGrp="1"/>
          </p:cNvSpPr>
          <p:nvPr>
            <p:ph type="title"/>
          </p:nvPr>
        </p:nvSpPr>
        <p:spPr/>
        <p:txBody>
          <a:bodyPr/>
          <a:lstStyle/>
          <a:p>
            <a:r>
              <a:rPr lang="en-US" altLang="zh-TW" dirty="0"/>
              <a:t>Big Data in Health Care</a:t>
            </a:r>
            <a:endParaRPr lang="zh-TW" altLang="en-US" dirty="0"/>
          </a:p>
        </p:txBody>
      </p:sp>
      <p:sp>
        <p:nvSpPr>
          <p:cNvPr id="4" name="投影片編號版面配置區 3">
            <a:extLst>
              <a:ext uri="{FF2B5EF4-FFF2-40B4-BE49-F238E27FC236}">
                <a16:creationId xmlns:a16="http://schemas.microsoft.com/office/drawing/2014/main" id="{92E05495-C8EF-4C78-874F-86D5A096A1A3}"/>
              </a:ext>
            </a:extLst>
          </p:cNvPr>
          <p:cNvSpPr>
            <a:spLocks noGrp="1"/>
          </p:cNvSpPr>
          <p:nvPr>
            <p:ph type="sldNum" sz="quarter" idx="11"/>
          </p:nvPr>
        </p:nvSpPr>
        <p:spPr/>
        <p:txBody>
          <a:bodyPr/>
          <a:lstStyle/>
          <a:p>
            <a:fld id="{9177B5C0-B36D-4552-A208-68E68F527A18}" type="slidenum">
              <a:rPr lang="zh-TW" altLang="en-US" smtClean="0"/>
              <a:pPr/>
              <a:t>17</a:t>
            </a:fld>
            <a:endParaRPr lang="zh-TW" altLang="en-US"/>
          </a:p>
        </p:txBody>
      </p:sp>
      <p:pic>
        <p:nvPicPr>
          <p:cNvPr id="5" name="Picture 3" descr="圖片搜尋結果">
            <a:extLst>
              <a:ext uri="{FF2B5EF4-FFF2-40B4-BE49-F238E27FC236}">
                <a16:creationId xmlns:a16="http://schemas.microsoft.com/office/drawing/2014/main" id="{759ED2B5-A115-4C53-BA74-3978EEE634A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06" t="16815" r="8622" b="5338"/>
          <a:stretch/>
        </p:blipFill>
        <p:spPr bwMode="auto">
          <a:xfrm>
            <a:off x="3347864" y="1340768"/>
            <a:ext cx="2631476" cy="2347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RI」的圖片搜尋結果">
            <a:extLst>
              <a:ext uri="{FF2B5EF4-FFF2-40B4-BE49-F238E27FC236}">
                <a16:creationId xmlns:a16="http://schemas.microsoft.com/office/drawing/2014/main" id="{C205133B-1155-43A6-A2AF-8446B8C46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189" y="4221088"/>
            <a:ext cx="5000774" cy="2500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5E9FFD4-DE55-4A1B-B94D-51C53DFD64CE}"/>
              </a:ext>
            </a:extLst>
          </p:cNvPr>
          <p:cNvPicPr>
            <a:picLocks noChangeAspect="1" noChangeArrowheads="1"/>
          </p:cNvPicPr>
          <p:nvPr/>
        </p:nvPicPr>
        <p:blipFill>
          <a:blip r:embed="rId4"/>
          <a:srcRect/>
          <a:stretch>
            <a:fillRect/>
          </a:stretch>
        </p:blipFill>
        <p:spPr bwMode="auto">
          <a:xfrm>
            <a:off x="6064689" y="1864232"/>
            <a:ext cx="3011170" cy="1712810"/>
          </a:xfrm>
          <a:prstGeom prst="rect">
            <a:avLst/>
          </a:prstGeom>
          <a:noFill/>
          <a:ln w="9525">
            <a:noFill/>
            <a:miter lim="800000"/>
            <a:headEnd/>
            <a:tailEnd/>
          </a:ln>
        </p:spPr>
      </p:pic>
      <p:pic>
        <p:nvPicPr>
          <p:cNvPr id="8" name="Picture 2" descr="「AR application in Medical」的圖片搜尋結果">
            <a:extLst>
              <a:ext uri="{FF2B5EF4-FFF2-40B4-BE49-F238E27FC236}">
                <a16:creationId xmlns:a16="http://schemas.microsoft.com/office/drawing/2014/main" id="{08D442B9-BD1C-405B-9155-DF224DE9A3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305" y="4221088"/>
            <a:ext cx="3220958" cy="24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142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Big Data in Health Care</a:t>
            </a:r>
            <a:endParaRPr lang="zh-TW" altLang="en-US" dirty="0"/>
          </a:p>
        </p:txBody>
      </p:sp>
      <p:sp>
        <p:nvSpPr>
          <p:cNvPr id="3" name="內容版面配置區 2"/>
          <p:cNvSpPr>
            <a:spLocks noGrp="1"/>
          </p:cNvSpPr>
          <p:nvPr>
            <p:ph idx="1"/>
          </p:nvPr>
        </p:nvSpPr>
        <p:spPr/>
        <p:txBody>
          <a:bodyPr/>
          <a:lstStyle/>
          <a:p>
            <a:r>
              <a:rPr lang="en-US" altLang="zh-TW" dirty="0"/>
              <a:t>APP for stroke prediction &amp; detection</a:t>
            </a:r>
          </a:p>
          <a:p>
            <a:endParaRPr lang="en-US" altLang="zh-TW" dirty="0"/>
          </a:p>
          <a:p>
            <a:endParaRPr lang="en-US" altLang="zh-TW" dirty="0"/>
          </a:p>
          <a:p>
            <a:endParaRPr lang="en-US" altLang="zh-TW" dirty="0"/>
          </a:p>
          <a:p>
            <a:endParaRPr lang="en-US" altLang="zh-TW" dirty="0"/>
          </a:p>
          <a:p>
            <a:r>
              <a:rPr lang="en-US" altLang="zh-TW" dirty="0"/>
              <a:t>Future directions</a:t>
            </a:r>
          </a:p>
          <a:p>
            <a:pPr lvl="1"/>
            <a:r>
              <a:rPr lang="en-US" altLang="zh-TW" dirty="0"/>
              <a:t>Wearable devices data analytics</a:t>
            </a:r>
          </a:p>
          <a:p>
            <a:pPr lvl="1"/>
            <a:r>
              <a:rPr lang="en-US" altLang="zh-TW" dirty="0"/>
              <a:t>Big data on long-term care</a:t>
            </a:r>
          </a:p>
          <a:p>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18</a:t>
            </a:fld>
            <a:endParaRPr lang="zh-TW" altLang="en-US"/>
          </a:p>
        </p:txBody>
      </p:sp>
      <p:pic>
        <p:nvPicPr>
          <p:cNvPr id="7" name="圖片 6"/>
          <p:cNvPicPr>
            <a:picLocks noChangeAspect="1"/>
          </p:cNvPicPr>
          <p:nvPr/>
        </p:nvPicPr>
        <p:blipFill>
          <a:blip r:embed="rId3"/>
          <a:stretch>
            <a:fillRect/>
          </a:stretch>
        </p:blipFill>
        <p:spPr>
          <a:xfrm>
            <a:off x="457200" y="2054365"/>
            <a:ext cx="2700000" cy="1800000"/>
          </a:xfrm>
          <a:prstGeom prst="rect">
            <a:avLst/>
          </a:prstGeom>
        </p:spPr>
      </p:pic>
      <p:pic>
        <p:nvPicPr>
          <p:cNvPr id="8" name="圖片 7"/>
          <p:cNvPicPr>
            <a:picLocks noChangeAspect="1"/>
          </p:cNvPicPr>
          <p:nvPr/>
        </p:nvPicPr>
        <p:blipFill>
          <a:blip r:embed="rId4"/>
          <a:stretch>
            <a:fillRect/>
          </a:stretch>
        </p:blipFill>
        <p:spPr>
          <a:xfrm>
            <a:off x="3457235" y="2054030"/>
            <a:ext cx="2700000" cy="1800670"/>
          </a:xfrm>
          <a:prstGeom prst="rect">
            <a:avLst/>
          </a:prstGeom>
        </p:spPr>
      </p:pic>
      <p:pic>
        <p:nvPicPr>
          <p:cNvPr id="9" name="圖片 8"/>
          <p:cNvPicPr>
            <a:picLocks noChangeAspect="1"/>
          </p:cNvPicPr>
          <p:nvPr/>
        </p:nvPicPr>
        <p:blipFill>
          <a:blip r:embed="rId5"/>
          <a:stretch>
            <a:fillRect/>
          </a:stretch>
        </p:blipFill>
        <p:spPr>
          <a:xfrm>
            <a:off x="6300192" y="2007480"/>
            <a:ext cx="2700000" cy="1801344"/>
          </a:xfrm>
          <a:prstGeom prst="rect">
            <a:avLst/>
          </a:prstGeom>
        </p:spPr>
      </p:pic>
      <p:pic>
        <p:nvPicPr>
          <p:cNvPr id="5127" name="Picture 7" descr="「穿戴式裝置」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181" y="4594885"/>
            <a:ext cx="3356920" cy="20141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長照」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16" y="4742162"/>
            <a:ext cx="2286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nhi2016app.tw/img/inner_tit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7395" y="864480"/>
            <a:ext cx="1594605" cy="89984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0" y="6639386"/>
            <a:ext cx="9144000" cy="169277"/>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9"/>
              </a:rPr>
              <a:t>http://www.wearabledevices.com/wp-content/uploads/2014/08/iwatch-concept-nike-263x180.jpg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10"/>
              </a:rPr>
              <a:t>http://assets.iing.tw/official/assets/policies_image/geriatric_care/gc5_1-962e3bdddbb2772fd56c50c108d8611a.png</a:t>
            </a:r>
            <a:r>
              <a:rPr lang="en-US" altLang="zh-TW" sz="500" dirty="0">
                <a:solidFill>
                  <a:schemeClr val="bg1">
                    <a:lumMod val="75000"/>
                  </a:schemeClr>
                </a:solidFill>
                <a:latin typeface="+mn-lt"/>
                <a:ea typeface="+mn-ea"/>
              </a:rPr>
              <a:t>; </a:t>
            </a:r>
          </a:p>
        </p:txBody>
      </p:sp>
      <p:sp>
        <p:nvSpPr>
          <p:cNvPr id="6" name="矩形 5"/>
          <p:cNvSpPr/>
          <p:nvPr/>
        </p:nvSpPr>
        <p:spPr>
          <a:xfrm>
            <a:off x="22121" y="6298684"/>
            <a:ext cx="5817140" cy="261610"/>
          </a:xfrm>
          <a:prstGeom prst="rect">
            <a:avLst/>
          </a:prstGeom>
        </p:spPr>
        <p:txBody>
          <a:bodyPr wrap="square">
            <a:spAutoFit/>
          </a:bodyPr>
          <a:lstStyle/>
          <a:p>
            <a:r>
              <a:rPr lang="en-US" altLang="zh-TW" sz="1100" dirty="0"/>
              <a:t>https://youtu.be/qkF9pwKDcM4</a:t>
            </a:r>
            <a:endParaRPr lang="zh-TW" altLang="en-US" sz="1100" dirty="0"/>
          </a:p>
        </p:txBody>
      </p:sp>
    </p:spTree>
    <p:extLst>
      <p:ext uri="{BB962C8B-B14F-4D97-AF65-F5344CB8AC3E}">
        <p14:creationId xmlns:p14="http://schemas.microsoft.com/office/powerpoint/2010/main" val="206488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4A1DBE8-BB86-49B9-AC0F-36884A822722}"/>
              </a:ext>
            </a:extLst>
          </p:cNvPr>
          <p:cNvSpPr>
            <a:spLocks noGrp="1"/>
          </p:cNvSpPr>
          <p:nvPr>
            <p:ph idx="1"/>
          </p:nvPr>
        </p:nvSpPr>
        <p:spPr/>
        <p:txBody>
          <a:bodyPr/>
          <a:lstStyle/>
          <a:p>
            <a:r>
              <a:rPr lang="en-US" altLang="zh-TW" dirty="0"/>
              <a:t>Wearable device application</a:t>
            </a:r>
            <a:endParaRPr lang="zh-TW" altLang="en-US" dirty="0"/>
          </a:p>
        </p:txBody>
      </p:sp>
      <p:sp>
        <p:nvSpPr>
          <p:cNvPr id="3" name="標題 2">
            <a:extLst>
              <a:ext uri="{FF2B5EF4-FFF2-40B4-BE49-F238E27FC236}">
                <a16:creationId xmlns:a16="http://schemas.microsoft.com/office/drawing/2014/main" id="{EB44A6F2-2C8F-46CB-9F28-17ADBC9E2334}"/>
              </a:ext>
            </a:extLst>
          </p:cNvPr>
          <p:cNvSpPr>
            <a:spLocks noGrp="1"/>
          </p:cNvSpPr>
          <p:nvPr>
            <p:ph type="title"/>
          </p:nvPr>
        </p:nvSpPr>
        <p:spPr/>
        <p:txBody>
          <a:bodyPr/>
          <a:lstStyle/>
          <a:p>
            <a:r>
              <a:rPr lang="en-US" altLang="zh-TW" dirty="0"/>
              <a:t>Big Data in Health Care</a:t>
            </a:r>
            <a:endParaRPr lang="zh-TW" altLang="en-US" dirty="0"/>
          </a:p>
        </p:txBody>
      </p:sp>
      <p:sp>
        <p:nvSpPr>
          <p:cNvPr id="4" name="投影片編號版面配置區 3">
            <a:extLst>
              <a:ext uri="{FF2B5EF4-FFF2-40B4-BE49-F238E27FC236}">
                <a16:creationId xmlns:a16="http://schemas.microsoft.com/office/drawing/2014/main" id="{ECED6022-13C7-4100-A563-FF7ED88D166C}"/>
              </a:ext>
            </a:extLst>
          </p:cNvPr>
          <p:cNvSpPr>
            <a:spLocks noGrp="1"/>
          </p:cNvSpPr>
          <p:nvPr>
            <p:ph type="sldNum" sz="quarter" idx="11"/>
          </p:nvPr>
        </p:nvSpPr>
        <p:spPr/>
        <p:txBody>
          <a:bodyPr/>
          <a:lstStyle/>
          <a:p>
            <a:fld id="{9177B5C0-B36D-4552-A208-68E68F527A18}" type="slidenum">
              <a:rPr lang="zh-TW" altLang="en-US" smtClean="0"/>
              <a:pPr/>
              <a:t>19</a:t>
            </a:fld>
            <a:endParaRPr lang="zh-TW" altLang="en-US"/>
          </a:p>
        </p:txBody>
      </p:sp>
      <p:pic>
        <p:nvPicPr>
          <p:cNvPr id="5" name="圖片 4">
            <a:extLst>
              <a:ext uri="{FF2B5EF4-FFF2-40B4-BE49-F238E27FC236}">
                <a16:creationId xmlns:a16="http://schemas.microsoft.com/office/drawing/2014/main" id="{47681F50-3CE7-42CB-8524-C59F8A18FD12}"/>
              </a:ext>
            </a:extLst>
          </p:cNvPr>
          <p:cNvPicPr>
            <a:picLocks noChangeAspect="1"/>
          </p:cNvPicPr>
          <p:nvPr/>
        </p:nvPicPr>
        <p:blipFill>
          <a:blip r:embed="rId2"/>
          <a:stretch>
            <a:fillRect/>
          </a:stretch>
        </p:blipFill>
        <p:spPr>
          <a:xfrm>
            <a:off x="107504" y="2564904"/>
            <a:ext cx="4684353" cy="2131981"/>
          </a:xfrm>
          <a:prstGeom prst="rect">
            <a:avLst/>
          </a:prstGeom>
        </p:spPr>
      </p:pic>
      <p:sp>
        <p:nvSpPr>
          <p:cNvPr id="6" name="矩形 5">
            <a:extLst>
              <a:ext uri="{FF2B5EF4-FFF2-40B4-BE49-F238E27FC236}">
                <a16:creationId xmlns:a16="http://schemas.microsoft.com/office/drawing/2014/main" id="{E9EE9DA7-5981-4C7D-A38C-73541FE01CD3}"/>
              </a:ext>
            </a:extLst>
          </p:cNvPr>
          <p:cNvSpPr/>
          <p:nvPr/>
        </p:nvSpPr>
        <p:spPr>
          <a:xfrm>
            <a:off x="216209" y="5798802"/>
            <a:ext cx="4572000" cy="246221"/>
          </a:xfrm>
          <a:prstGeom prst="rect">
            <a:avLst/>
          </a:prstGeom>
        </p:spPr>
        <p:txBody>
          <a:bodyPr>
            <a:spAutoFit/>
          </a:bodyPr>
          <a:lstStyle/>
          <a:p>
            <a:r>
              <a:rPr lang="zh-TW" altLang="en-US" sz="1000" dirty="0"/>
              <a:t>https://ieeexplore.ieee.org/abstract/document/7897225</a:t>
            </a:r>
          </a:p>
        </p:txBody>
      </p:sp>
      <p:sp>
        <p:nvSpPr>
          <p:cNvPr id="7" name="矩形 6">
            <a:extLst>
              <a:ext uri="{FF2B5EF4-FFF2-40B4-BE49-F238E27FC236}">
                <a16:creationId xmlns:a16="http://schemas.microsoft.com/office/drawing/2014/main" id="{FB1C325B-2E55-44C9-AA77-80731B468287}"/>
              </a:ext>
            </a:extLst>
          </p:cNvPr>
          <p:cNvSpPr/>
          <p:nvPr/>
        </p:nvSpPr>
        <p:spPr>
          <a:xfrm>
            <a:off x="251518" y="6081028"/>
            <a:ext cx="4572000" cy="707886"/>
          </a:xfrm>
          <a:prstGeom prst="rect">
            <a:avLst/>
          </a:prstGeom>
        </p:spPr>
        <p:txBody>
          <a:bodyPr>
            <a:spAutoFit/>
          </a:bodyPr>
          <a:lstStyle/>
          <a:p>
            <a:r>
              <a:rPr lang="en-US" altLang="zh-TW" sz="1000" dirty="0" err="1">
                <a:solidFill>
                  <a:srgbClr val="222222"/>
                </a:solidFill>
                <a:latin typeface="Arial" panose="020B0604020202020204" pitchFamily="34" charset="0"/>
              </a:rPr>
              <a:t>Shashikumar</a:t>
            </a:r>
            <a:r>
              <a:rPr lang="en-US" altLang="zh-TW" sz="1000" dirty="0">
                <a:solidFill>
                  <a:srgbClr val="222222"/>
                </a:solidFill>
                <a:latin typeface="Arial" panose="020B0604020202020204" pitchFamily="34" charset="0"/>
              </a:rPr>
              <a:t>, S. P., Shah, A. J., Li, Q., Clifford, G. D., &amp; </a:t>
            </a:r>
            <a:r>
              <a:rPr lang="en-US" altLang="zh-TW" sz="1000" dirty="0" err="1">
                <a:solidFill>
                  <a:srgbClr val="222222"/>
                </a:solidFill>
                <a:latin typeface="Arial" panose="020B0604020202020204" pitchFamily="34" charset="0"/>
              </a:rPr>
              <a:t>Nemati</a:t>
            </a:r>
            <a:r>
              <a:rPr lang="en-US" altLang="zh-TW" sz="1000" dirty="0">
                <a:solidFill>
                  <a:srgbClr val="222222"/>
                </a:solidFill>
                <a:latin typeface="Arial" panose="020B0604020202020204" pitchFamily="34" charset="0"/>
              </a:rPr>
              <a:t>, S. (2017, February). A deep learning approach to monitoring and detecting atrial fibrillation using wearable technology. In </a:t>
            </a:r>
            <a:r>
              <a:rPr lang="en-US" altLang="zh-TW" sz="1000" i="1" dirty="0">
                <a:solidFill>
                  <a:srgbClr val="222222"/>
                </a:solidFill>
                <a:latin typeface="Arial" panose="020B0604020202020204" pitchFamily="34" charset="0"/>
              </a:rPr>
              <a:t>2017 IEEE EMBS international conference on biomedical &amp; health informatics (BHI)</a:t>
            </a:r>
            <a:r>
              <a:rPr lang="en-US" altLang="zh-TW" sz="1000" dirty="0">
                <a:solidFill>
                  <a:srgbClr val="222222"/>
                </a:solidFill>
                <a:latin typeface="Arial" panose="020B0604020202020204" pitchFamily="34" charset="0"/>
              </a:rPr>
              <a:t> (pp. 141-144). IEEE.</a:t>
            </a:r>
            <a:endParaRPr lang="zh-TW" altLang="en-US" sz="1000" dirty="0"/>
          </a:p>
        </p:txBody>
      </p:sp>
      <p:pic>
        <p:nvPicPr>
          <p:cNvPr id="8" name="Picture 8" descr="https://asset.jmir.pub/assets/3d2b99d43515bb237ecb5978f3443421.png">
            <a:extLst>
              <a:ext uri="{FF2B5EF4-FFF2-40B4-BE49-F238E27FC236}">
                <a16:creationId xmlns:a16="http://schemas.microsoft.com/office/drawing/2014/main" id="{7D0D4B41-E432-4E07-85A9-CD6EC288D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359" y="2471253"/>
            <a:ext cx="3058215" cy="231928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3049BEB-4DF1-4D46-9693-FF7B2FB5C368}"/>
              </a:ext>
            </a:extLst>
          </p:cNvPr>
          <p:cNvSpPr/>
          <p:nvPr/>
        </p:nvSpPr>
        <p:spPr>
          <a:xfrm>
            <a:off x="5744978" y="5728979"/>
            <a:ext cx="2225289" cy="246221"/>
          </a:xfrm>
          <a:prstGeom prst="rect">
            <a:avLst/>
          </a:prstGeom>
        </p:spPr>
        <p:txBody>
          <a:bodyPr wrap="none">
            <a:spAutoFit/>
          </a:bodyPr>
          <a:lstStyle/>
          <a:p>
            <a:r>
              <a:rPr lang="zh-TW" altLang="en-US" sz="1000" dirty="0"/>
              <a:t>https://www.jmir.org/2020/5/e16443/</a:t>
            </a:r>
          </a:p>
        </p:txBody>
      </p:sp>
      <p:sp>
        <p:nvSpPr>
          <p:cNvPr id="10" name="矩形 9">
            <a:extLst>
              <a:ext uri="{FF2B5EF4-FFF2-40B4-BE49-F238E27FC236}">
                <a16:creationId xmlns:a16="http://schemas.microsoft.com/office/drawing/2014/main" id="{95521A45-22CB-4607-9E06-4272A0A9AAC6}"/>
              </a:ext>
            </a:extLst>
          </p:cNvPr>
          <p:cNvSpPr/>
          <p:nvPr/>
        </p:nvSpPr>
        <p:spPr>
          <a:xfrm>
            <a:off x="4617464" y="5975198"/>
            <a:ext cx="4572000" cy="861774"/>
          </a:xfrm>
          <a:prstGeom prst="rect">
            <a:avLst/>
          </a:prstGeom>
        </p:spPr>
        <p:txBody>
          <a:bodyPr>
            <a:spAutoFit/>
          </a:bodyPr>
          <a:lstStyle/>
          <a:p>
            <a:r>
              <a:rPr lang="en-US" altLang="zh-TW" sz="1000" dirty="0">
                <a:solidFill>
                  <a:srgbClr val="222222"/>
                </a:solidFill>
                <a:latin typeface="Arial" panose="020B0604020202020204" pitchFamily="34" charset="0"/>
              </a:rPr>
              <a:t>Kwon, S., Hong, J., Choi, E. K., Lee, B., </a:t>
            </a:r>
            <a:r>
              <a:rPr lang="en-US" altLang="zh-TW" sz="1000" dirty="0" err="1">
                <a:solidFill>
                  <a:srgbClr val="222222"/>
                </a:solidFill>
                <a:latin typeface="Arial" panose="020B0604020202020204" pitchFamily="34" charset="0"/>
              </a:rPr>
              <a:t>Baik</a:t>
            </a:r>
            <a:r>
              <a:rPr lang="en-US" altLang="zh-TW" sz="1000" dirty="0">
                <a:solidFill>
                  <a:srgbClr val="222222"/>
                </a:solidFill>
                <a:latin typeface="Arial" panose="020B0604020202020204" pitchFamily="34" charset="0"/>
              </a:rPr>
              <a:t>, C., Lee, E., ... &amp; Yi, Y. (2020). Detection of atrial fibrillation using a ring-type wearable device (</a:t>
            </a:r>
            <a:r>
              <a:rPr lang="en-US" altLang="zh-TW" sz="1000" dirty="0" err="1">
                <a:solidFill>
                  <a:srgbClr val="222222"/>
                </a:solidFill>
                <a:latin typeface="Arial" panose="020B0604020202020204" pitchFamily="34" charset="0"/>
              </a:rPr>
              <a:t>CardioTracker</a:t>
            </a:r>
            <a:r>
              <a:rPr lang="en-US" altLang="zh-TW" sz="1000" dirty="0">
                <a:solidFill>
                  <a:srgbClr val="222222"/>
                </a:solidFill>
                <a:latin typeface="Arial" panose="020B0604020202020204" pitchFamily="34" charset="0"/>
              </a:rPr>
              <a:t>) and deep learning analysis of </a:t>
            </a:r>
            <a:r>
              <a:rPr lang="en-US" altLang="zh-TW" sz="1000" dirty="0" err="1">
                <a:solidFill>
                  <a:srgbClr val="222222"/>
                </a:solidFill>
                <a:latin typeface="Arial" panose="020B0604020202020204" pitchFamily="34" charset="0"/>
              </a:rPr>
              <a:t>photoplethysmography</a:t>
            </a:r>
            <a:r>
              <a:rPr lang="en-US" altLang="zh-TW" sz="1000" dirty="0">
                <a:solidFill>
                  <a:srgbClr val="222222"/>
                </a:solidFill>
                <a:latin typeface="Arial" panose="020B0604020202020204" pitchFamily="34" charset="0"/>
              </a:rPr>
              <a:t> signals: prospective observational proof-of-concept study. </a:t>
            </a:r>
            <a:r>
              <a:rPr lang="en-US" altLang="zh-TW" sz="1000" i="1" dirty="0">
                <a:solidFill>
                  <a:srgbClr val="222222"/>
                </a:solidFill>
                <a:latin typeface="Arial" panose="020B0604020202020204" pitchFamily="34" charset="0"/>
              </a:rPr>
              <a:t>Journal of Medical Internet Research</a:t>
            </a:r>
            <a:r>
              <a:rPr lang="en-US" altLang="zh-TW" sz="1000" dirty="0">
                <a:solidFill>
                  <a:srgbClr val="222222"/>
                </a:solidFill>
                <a:latin typeface="Arial" panose="020B0604020202020204" pitchFamily="34" charset="0"/>
              </a:rPr>
              <a:t>, </a:t>
            </a:r>
            <a:r>
              <a:rPr lang="en-US" altLang="zh-TW" sz="1000" i="1" dirty="0">
                <a:solidFill>
                  <a:srgbClr val="222222"/>
                </a:solidFill>
                <a:latin typeface="Arial" panose="020B0604020202020204" pitchFamily="34" charset="0"/>
              </a:rPr>
              <a:t>22</a:t>
            </a:r>
            <a:r>
              <a:rPr lang="en-US" altLang="zh-TW" sz="1000" dirty="0">
                <a:solidFill>
                  <a:srgbClr val="222222"/>
                </a:solidFill>
                <a:latin typeface="Arial" panose="020B0604020202020204" pitchFamily="34" charset="0"/>
              </a:rPr>
              <a:t>(5), e16443.</a:t>
            </a:r>
            <a:endParaRPr lang="zh-TW" altLang="en-US" sz="1000" dirty="0"/>
          </a:p>
        </p:txBody>
      </p:sp>
    </p:spTree>
    <p:extLst>
      <p:ext uri="{BB962C8B-B14F-4D97-AF65-F5344CB8AC3E}">
        <p14:creationId xmlns:p14="http://schemas.microsoft.com/office/powerpoint/2010/main" val="318815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zh-TW" altLang="en-US" dirty="0"/>
              <a:t>資料創新應用競賽</a:t>
            </a:r>
            <a:endParaRPr lang="en-US" altLang="zh-TW" dirty="0"/>
          </a:p>
          <a:p>
            <a:pPr lvl="1"/>
            <a:r>
              <a:rPr lang="en-US" altLang="zh-TW" dirty="0"/>
              <a:t>https://</a:t>
            </a:r>
            <a:r>
              <a:rPr lang="en-US" altLang="zh-TW" dirty="0" err="1"/>
              <a:t>opendata-contest.tca.org.tw</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a:t>FYI</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2</a:t>
            </a:fld>
            <a:endParaRPr lang="zh-TW" altLang="en-US"/>
          </a:p>
        </p:txBody>
      </p:sp>
      <p:pic>
        <p:nvPicPr>
          <p:cNvPr id="7" name="圖片 6">
            <a:extLst>
              <a:ext uri="{FF2B5EF4-FFF2-40B4-BE49-F238E27FC236}">
                <a16:creationId xmlns:a16="http://schemas.microsoft.com/office/drawing/2014/main" id="{D7C53C18-FC50-4E99-9D3C-BCF9AD342C45}"/>
              </a:ext>
            </a:extLst>
          </p:cNvPr>
          <p:cNvPicPr>
            <a:picLocks noChangeAspect="1"/>
          </p:cNvPicPr>
          <p:nvPr/>
        </p:nvPicPr>
        <p:blipFill>
          <a:blip r:embed="rId2"/>
          <a:stretch>
            <a:fillRect/>
          </a:stretch>
        </p:blipFill>
        <p:spPr>
          <a:xfrm>
            <a:off x="180697" y="2442416"/>
            <a:ext cx="8782605" cy="4279059"/>
          </a:xfrm>
          <a:prstGeom prst="rect">
            <a:avLst/>
          </a:prstGeom>
        </p:spPr>
      </p:pic>
    </p:spTree>
    <p:extLst>
      <p:ext uri="{BB962C8B-B14F-4D97-AF65-F5344CB8AC3E}">
        <p14:creationId xmlns:p14="http://schemas.microsoft.com/office/powerpoint/2010/main" val="161562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06B4DAF-F172-4B3D-8850-436986C24663}"/>
              </a:ext>
            </a:extLst>
          </p:cNvPr>
          <p:cNvSpPr>
            <a:spLocks noGrp="1"/>
          </p:cNvSpPr>
          <p:nvPr>
            <p:ph idx="1"/>
          </p:nvPr>
        </p:nvSpPr>
        <p:spPr/>
        <p:txBody>
          <a:bodyPr/>
          <a:lstStyle/>
          <a:p>
            <a:endParaRPr lang="zh-TW" altLang="en-US" dirty="0"/>
          </a:p>
        </p:txBody>
      </p:sp>
      <p:sp>
        <p:nvSpPr>
          <p:cNvPr id="3" name="標題 2">
            <a:extLst>
              <a:ext uri="{FF2B5EF4-FFF2-40B4-BE49-F238E27FC236}">
                <a16:creationId xmlns:a16="http://schemas.microsoft.com/office/drawing/2014/main" id="{2EFEE1B6-30E2-4A62-8F87-8F2B7EE374AB}"/>
              </a:ext>
            </a:extLst>
          </p:cNvPr>
          <p:cNvSpPr>
            <a:spLocks noGrp="1"/>
          </p:cNvSpPr>
          <p:nvPr>
            <p:ph type="title"/>
          </p:nvPr>
        </p:nvSpPr>
        <p:spPr/>
        <p:txBody>
          <a:bodyPr/>
          <a:lstStyle/>
          <a:p>
            <a:r>
              <a:rPr lang="en-US" altLang="zh-TW" dirty="0"/>
              <a:t>Big Data in Health Care</a:t>
            </a:r>
            <a:endParaRPr lang="zh-TW" altLang="en-US" dirty="0"/>
          </a:p>
        </p:txBody>
      </p:sp>
      <p:sp>
        <p:nvSpPr>
          <p:cNvPr id="4" name="投影片編號版面配置區 3">
            <a:extLst>
              <a:ext uri="{FF2B5EF4-FFF2-40B4-BE49-F238E27FC236}">
                <a16:creationId xmlns:a16="http://schemas.microsoft.com/office/drawing/2014/main" id="{6299A995-1B6A-43AF-B34B-3FE46FF5C120}"/>
              </a:ext>
            </a:extLst>
          </p:cNvPr>
          <p:cNvSpPr>
            <a:spLocks noGrp="1"/>
          </p:cNvSpPr>
          <p:nvPr>
            <p:ph type="sldNum" sz="quarter" idx="11"/>
          </p:nvPr>
        </p:nvSpPr>
        <p:spPr/>
        <p:txBody>
          <a:bodyPr/>
          <a:lstStyle/>
          <a:p>
            <a:fld id="{9177B5C0-B36D-4552-A208-68E68F527A18}" type="slidenum">
              <a:rPr lang="zh-TW" altLang="en-US" smtClean="0"/>
              <a:pPr/>
              <a:t>20</a:t>
            </a:fld>
            <a:endParaRPr lang="zh-TW" altLang="en-US"/>
          </a:p>
        </p:txBody>
      </p:sp>
      <p:pic>
        <p:nvPicPr>
          <p:cNvPr id="5" name="圖片 4">
            <a:extLst>
              <a:ext uri="{FF2B5EF4-FFF2-40B4-BE49-F238E27FC236}">
                <a16:creationId xmlns:a16="http://schemas.microsoft.com/office/drawing/2014/main" id="{8A17DEF1-CD82-4005-B8D5-5EDA7BA78F71}"/>
              </a:ext>
            </a:extLst>
          </p:cNvPr>
          <p:cNvPicPr>
            <a:picLocks noChangeAspect="1"/>
          </p:cNvPicPr>
          <p:nvPr/>
        </p:nvPicPr>
        <p:blipFill>
          <a:blip r:embed="rId2"/>
          <a:stretch>
            <a:fillRect/>
          </a:stretch>
        </p:blipFill>
        <p:spPr>
          <a:xfrm>
            <a:off x="155563" y="4221088"/>
            <a:ext cx="8832874" cy="2443879"/>
          </a:xfrm>
          <a:prstGeom prst="rect">
            <a:avLst/>
          </a:prstGeom>
        </p:spPr>
      </p:pic>
      <p:sp>
        <p:nvSpPr>
          <p:cNvPr id="6" name="矩形 5">
            <a:extLst>
              <a:ext uri="{FF2B5EF4-FFF2-40B4-BE49-F238E27FC236}">
                <a16:creationId xmlns:a16="http://schemas.microsoft.com/office/drawing/2014/main" id="{C6DC6AB6-B9A6-4434-9258-8B4B24A90CD9}"/>
              </a:ext>
            </a:extLst>
          </p:cNvPr>
          <p:cNvSpPr/>
          <p:nvPr/>
        </p:nvSpPr>
        <p:spPr>
          <a:xfrm>
            <a:off x="103394" y="6526467"/>
            <a:ext cx="2167325" cy="276999"/>
          </a:xfrm>
          <a:prstGeom prst="rect">
            <a:avLst/>
          </a:prstGeom>
        </p:spPr>
        <p:txBody>
          <a:bodyPr wrap="none">
            <a:spAutoFit/>
          </a:bodyPr>
          <a:lstStyle/>
          <a:p>
            <a:r>
              <a:rPr lang="en-US" altLang="zh-TW" sz="1200" u="sng" dirty="0">
                <a:latin typeface="Times New Roman" panose="02020603050405020304" pitchFamily="18" charset="0"/>
                <a:cs typeface="Times New Roman" panose="02020603050405020304" pitchFamily="18" charset="0"/>
                <a:hlinkClick r:id="rId3"/>
              </a:rPr>
              <a:t>https://youtu.be/7yoxWVAYTkI</a:t>
            </a:r>
            <a:endParaRPr lang="zh-TW" altLang="en-US" sz="1200"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CA34098C-F07B-4D95-A582-F52E15B3A740}"/>
              </a:ext>
            </a:extLst>
          </p:cNvPr>
          <p:cNvPicPr>
            <a:picLocks noChangeAspect="1"/>
          </p:cNvPicPr>
          <p:nvPr/>
        </p:nvPicPr>
        <p:blipFill>
          <a:blip r:embed="rId4"/>
          <a:stretch>
            <a:fillRect/>
          </a:stretch>
        </p:blipFill>
        <p:spPr>
          <a:xfrm>
            <a:off x="2195736" y="406149"/>
            <a:ext cx="6848926" cy="3746868"/>
          </a:xfrm>
          <a:prstGeom prst="rect">
            <a:avLst/>
          </a:prstGeom>
        </p:spPr>
      </p:pic>
    </p:spTree>
    <p:extLst>
      <p:ext uri="{BB962C8B-B14F-4D97-AF65-F5344CB8AC3E}">
        <p14:creationId xmlns:p14="http://schemas.microsoft.com/office/powerpoint/2010/main" val="124908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E32CBBD-A408-4662-98E2-253974E03FC0}"/>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2D3F28A0-079D-4A8E-8150-B3DA122633BA}"/>
              </a:ext>
            </a:extLst>
          </p:cNvPr>
          <p:cNvSpPr>
            <a:spLocks noGrp="1"/>
          </p:cNvSpPr>
          <p:nvPr>
            <p:ph type="title"/>
          </p:nvPr>
        </p:nvSpPr>
        <p:spPr/>
        <p:txBody>
          <a:bodyPr/>
          <a:lstStyle/>
          <a:p>
            <a:r>
              <a:rPr lang="en-US" altLang="zh-TW" dirty="0"/>
              <a:t>Big Data in Health Care</a:t>
            </a:r>
            <a:endParaRPr lang="zh-TW" altLang="en-US" dirty="0"/>
          </a:p>
        </p:txBody>
      </p:sp>
      <p:sp>
        <p:nvSpPr>
          <p:cNvPr id="4" name="投影片編號版面配置區 3">
            <a:extLst>
              <a:ext uri="{FF2B5EF4-FFF2-40B4-BE49-F238E27FC236}">
                <a16:creationId xmlns:a16="http://schemas.microsoft.com/office/drawing/2014/main" id="{ABFADD94-DE13-456F-822F-A8D53451A982}"/>
              </a:ext>
            </a:extLst>
          </p:cNvPr>
          <p:cNvSpPr>
            <a:spLocks noGrp="1"/>
          </p:cNvSpPr>
          <p:nvPr>
            <p:ph type="sldNum" sz="quarter" idx="11"/>
          </p:nvPr>
        </p:nvSpPr>
        <p:spPr/>
        <p:txBody>
          <a:bodyPr/>
          <a:lstStyle/>
          <a:p>
            <a:fld id="{9177B5C0-B36D-4552-A208-68E68F527A18}" type="slidenum">
              <a:rPr lang="zh-TW" altLang="en-US" smtClean="0"/>
              <a:pPr/>
              <a:t>21</a:t>
            </a:fld>
            <a:endParaRPr lang="zh-TW" altLang="en-US"/>
          </a:p>
        </p:txBody>
      </p:sp>
      <p:pic>
        <p:nvPicPr>
          <p:cNvPr id="7" name="圖片 6">
            <a:extLst>
              <a:ext uri="{FF2B5EF4-FFF2-40B4-BE49-F238E27FC236}">
                <a16:creationId xmlns:a16="http://schemas.microsoft.com/office/drawing/2014/main" id="{B54A3240-4435-486B-BB8D-5A68B15162CE}"/>
              </a:ext>
            </a:extLst>
          </p:cNvPr>
          <p:cNvPicPr>
            <a:picLocks noChangeAspect="1"/>
          </p:cNvPicPr>
          <p:nvPr/>
        </p:nvPicPr>
        <p:blipFill>
          <a:blip r:embed="rId2"/>
          <a:stretch>
            <a:fillRect/>
          </a:stretch>
        </p:blipFill>
        <p:spPr>
          <a:xfrm>
            <a:off x="1090612" y="1600200"/>
            <a:ext cx="6962775" cy="2314575"/>
          </a:xfrm>
          <a:prstGeom prst="rect">
            <a:avLst/>
          </a:prstGeom>
        </p:spPr>
      </p:pic>
      <p:pic>
        <p:nvPicPr>
          <p:cNvPr id="8" name="圖片 7">
            <a:extLst>
              <a:ext uri="{FF2B5EF4-FFF2-40B4-BE49-F238E27FC236}">
                <a16:creationId xmlns:a16="http://schemas.microsoft.com/office/drawing/2014/main" id="{BEB1B365-3FE4-4146-961D-F76774E0ED5F}"/>
              </a:ext>
            </a:extLst>
          </p:cNvPr>
          <p:cNvPicPr>
            <a:picLocks noChangeAspect="1"/>
          </p:cNvPicPr>
          <p:nvPr/>
        </p:nvPicPr>
        <p:blipFill>
          <a:blip r:embed="rId3"/>
          <a:stretch>
            <a:fillRect/>
          </a:stretch>
        </p:blipFill>
        <p:spPr>
          <a:xfrm>
            <a:off x="1063576" y="4015453"/>
            <a:ext cx="7016849" cy="2492652"/>
          </a:xfrm>
          <a:prstGeom prst="rect">
            <a:avLst/>
          </a:prstGeom>
        </p:spPr>
      </p:pic>
      <p:sp>
        <p:nvSpPr>
          <p:cNvPr id="9" name="矩形 8">
            <a:extLst>
              <a:ext uri="{FF2B5EF4-FFF2-40B4-BE49-F238E27FC236}">
                <a16:creationId xmlns:a16="http://schemas.microsoft.com/office/drawing/2014/main" id="{E349F5FD-21A2-4E4C-9E3F-060C72DF5880}"/>
              </a:ext>
            </a:extLst>
          </p:cNvPr>
          <p:cNvSpPr/>
          <p:nvPr/>
        </p:nvSpPr>
        <p:spPr>
          <a:xfrm>
            <a:off x="304801" y="6577094"/>
            <a:ext cx="4572000" cy="184666"/>
          </a:xfrm>
          <a:prstGeom prst="rect">
            <a:avLst/>
          </a:prstGeom>
        </p:spPr>
        <p:txBody>
          <a:bodyPr>
            <a:spAutoFit/>
          </a:bodyPr>
          <a:lstStyle/>
          <a:p>
            <a:r>
              <a:rPr lang="zh-TW" altLang="en-US" sz="600" dirty="0"/>
              <a:t>https://www.ontotext.com/knowledgehub/case-studies/efficient-ai-powered-solution-for-monitoring-drug-adverse-events/</a:t>
            </a:r>
          </a:p>
        </p:txBody>
      </p:sp>
      <p:sp>
        <p:nvSpPr>
          <p:cNvPr id="10" name="矩形 9">
            <a:extLst>
              <a:ext uri="{FF2B5EF4-FFF2-40B4-BE49-F238E27FC236}">
                <a16:creationId xmlns:a16="http://schemas.microsoft.com/office/drawing/2014/main" id="{57A60156-6D30-4480-8F21-7233FAED8216}"/>
              </a:ext>
            </a:extLst>
          </p:cNvPr>
          <p:cNvSpPr/>
          <p:nvPr/>
        </p:nvSpPr>
        <p:spPr>
          <a:xfrm>
            <a:off x="5201345" y="6577094"/>
            <a:ext cx="3240360" cy="184666"/>
          </a:xfrm>
          <a:prstGeom prst="rect">
            <a:avLst/>
          </a:prstGeom>
        </p:spPr>
        <p:txBody>
          <a:bodyPr wrap="square">
            <a:spAutoFit/>
          </a:bodyPr>
          <a:lstStyle/>
          <a:p>
            <a:r>
              <a:rPr lang="zh-TW" altLang="en-US" sz="600" dirty="0"/>
              <a:t>https://www.ncbi.nlm.nih.gov/pmc/articles/PMC4217510/</a:t>
            </a:r>
          </a:p>
        </p:txBody>
      </p:sp>
    </p:spTree>
    <p:extLst>
      <p:ext uri="{BB962C8B-B14F-4D97-AF65-F5344CB8AC3E}">
        <p14:creationId xmlns:p14="http://schemas.microsoft.com/office/powerpoint/2010/main" val="66837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Big Data in Intelligent Manufacturing</a:t>
            </a:r>
            <a:endParaRPr lang="zh-TW" altLang="en-US" sz="3600" dirty="0"/>
          </a:p>
        </p:txBody>
      </p:sp>
      <p:sp>
        <p:nvSpPr>
          <p:cNvPr id="3" name="內容版面配置區 2"/>
          <p:cNvSpPr>
            <a:spLocks noGrp="1"/>
          </p:cNvSpPr>
          <p:nvPr>
            <p:ph idx="1"/>
          </p:nvPr>
        </p:nvSpPr>
        <p:spPr/>
        <p:txBody>
          <a:bodyPr/>
          <a:lstStyle/>
          <a:p>
            <a:r>
              <a:rPr lang="en-US" altLang="zh-TW" dirty="0"/>
              <a:t>Real-time monitoring of a whole factory by integrating different sensor and production line data.</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22</a:t>
            </a:fld>
            <a:endParaRPr lang="zh-TW"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4" y="4074862"/>
            <a:ext cx="4990851" cy="2331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p:nvPr/>
        </p:nvPicPr>
        <p:blipFill>
          <a:blip r:embed="rId4"/>
          <a:stretch>
            <a:fillRect/>
          </a:stretch>
        </p:blipFill>
        <p:spPr>
          <a:xfrm>
            <a:off x="5796136" y="2604859"/>
            <a:ext cx="3121134" cy="3915465"/>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299" y="2683904"/>
            <a:ext cx="5416367" cy="1219422"/>
          </a:xfrm>
          <a:prstGeom prst="rect">
            <a:avLst/>
          </a:prstGeom>
        </p:spPr>
      </p:pic>
      <p:sp>
        <p:nvSpPr>
          <p:cNvPr id="8" name="矩形 7"/>
          <p:cNvSpPr/>
          <p:nvPr/>
        </p:nvSpPr>
        <p:spPr>
          <a:xfrm>
            <a:off x="0" y="6639386"/>
            <a:ext cx="9144000" cy="215444"/>
          </a:xfrm>
          <a:prstGeom prst="rect">
            <a:avLst/>
          </a:prstGeom>
        </p:spPr>
        <p:txBody>
          <a:bodyPr>
            <a:spAutoFit/>
          </a:bodyPr>
          <a:lstStyle/>
          <a:p>
            <a:pPr algn="ctr"/>
            <a:r>
              <a:rPr lang="zh-TW" altLang="en-US" sz="800" dirty="0">
                <a:solidFill>
                  <a:srgbClr val="0000CC"/>
                </a:solidFill>
                <a:latin typeface="Times New Roman" pitchFamily="18" charset="0"/>
                <a:ea typeface="標楷體" pitchFamily="65" charset="-120"/>
                <a:cs typeface="Times New Roman" pitchFamily="18" charset="0"/>
              </a:rPr>
              <a:t>經濟部工業局</a:t>
            </a:r>
            <a:r>
              <a:rPr lang="en-US" altLang="zh-TW" sz="800" dirty="0">
                <a:solidFill>
                  <a:srgbClr val="0000CC"/>
                </a:solidFill>
                <a:latin typeface="Times New Roman" pitchFamily="18" charset="0"/>
                <a:ea typeface="標楷體" pitchFamily="65" charset="-120"/>
                <a:cs typeface="Times New Roman" pitchFamily="18" charset="0"/>
              </a:rPr>
              <a:t> (2014.09)</a:t>
            </a:r>
            <a:endParaRPr lang="zh-TW" altLang="en-US" sz="800" dirty="0">
              <a:solidFill>
                <a:srgbClr val="0000CC"/>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13652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Big Data in Intelligent Manufacturing</a:t>
            </a:r>
            <a:endParaRPr lang="zh-TW" altLang="en-US" sz="3600" dirty="0"/>
          </a:p>
        </p:txBody>
      </p:sp>
      <p:sp>
        <p:nvSpPr>
          <p:cNvPr id="3" name="內容版面配置區 2"/>
          <p:cNvSpPr>
            <a:spLocks noGrp="1"/>
          </p:cNvSpPr>
          <p:nvPr>
            <p:ph idx="1"/>
          </p:nvPr>
        </p:nvSpPr>
        <p:spPr/>
        <p:txBody>
          <a:bodyPr/>
          <a:lstStyle/>
          <a:p>
            <a:r>
              <a:rPr lang="en-US" altLang="zh-TW" dirty="0"/>
              <a:t>Future directions</a:t>
            </a:r>
          </a:p>
          <a:p>
            <a:pPr lvl="1"/>
            <a:r>
              <a:rPr lang="en-US" altLang="zh-TW" dirty="0"/>
              <a:t>Industry 4.0</a:t>
            </a:r>
          </a:p>
          <a:p>
            <a:pPr lvl="1"/>
            <a:r>
              <a:rPr lang="en-US" altLang="zh-TW" dirty="0"/>
              <a:t>Smart factory</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425038" y="3717032"/>
            <a:ext cx="4946966" cy="3139044"/>
          </a:xfrm>
          <a:prstGeom prst="rect">
            <a:avLst/>
          </a:prstGeom>
          <a:noFill/>
          <a:ln w="9525">
            <a:noFill/>
            <a:miter lim="800000"/>
            <a:headEnd/>
            <a:tailEnd/>
          </a:ln>
          <a:effectLst/>
        </p:spPr>
      </p:pic>
      <p:sp>
        <p:nvSpPr>
          <p:cNvPr id="6" name="圓角矩形 5"/>
          <p:cNvSpPr/>
          <p:nvPr/>
        </p:nvSpPr>
        <p:spPr>
          <a:xfrm>
            <a:off x="3242953" y="3558739"/>
            <a:ext cx="536606" cy="3288147"/>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Picture 3"/>
          <p:cNvPicPr>
            <a:picLocks noChangeAspect="1" noChangeArrowheads="1"/>
          </p:cNvPicPr>
          <p:nvPr/>
        </p:nvPicPr>
        <p:blipFill>
          <a:blip r:embed="rId4" cstate="print"/>
          <a:srcRect/>
          <a:stretch>
            <a:fillRect/>
          </a:stretch>
        </p:blipFill>
        <p:spPr bwMode="auto">
          <a:xfrm>
            <a:off x="622317" y="2845390"/>
            <a:ext cx="2357398" cy="916805"/>
          </a:xfrm>
          <a:prstGeom prst="rect">
            <a:avLst/>
          </a:prstGeom>
          <a:noFill/>
          <a:ln w="9525">
            <a:noFill/>
            <a:miter lim="800000"/>
            <a:headEnd/>
            <a:tailEnd/>
          </a:ln>
          <a:effectLst/>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9052" y="1599264"/>
            <a:ext cx="4863183" cy="2166977"/>
          </a:xfrm>
          <a:prstGeom prst="rect">
            <a:avLst/>
          </a:prstGeom>
        </p:spPr>
      </p:pic>
      <p:pic>
        <p:nvPicPr>
          <p:cNvPr id="12" name="圖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0559" y="3831793"/>
            <a:ext cx="3320007" cy="2843349"/>
          </a:xfrm>
          <a:prstGeom prst="rect">
            <a:avLst/>
          </a:prstGeom>
        </p:spPr>
      </p:pic>
      <p:sp>
        <p:nvSpPr>
          <p:cNvPr id="10" name="矩形 9"/>
          <p:cNvSpPr/>
          <p:nvPr/>
        </p:nvSpPr>
        <p:spPr>
          <a:xfrm>
            <a:off x="0" y="6639386"/>
            <a:ext cx="9144000" cy="169277"/>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7"/>
              </a:rPr>
              <a:t>http://www.bcmcom.com/img/industry_40_factory.jpg</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8"/>
              </a:rPr>
              <a:t>http://cdn2.hubspot.net/hubfs/687152/featured_images/smart_industry.jpg</a:t>
            </a:r>
            <a:r>
              <a:rPr lang="en-US" altLang="zh-TW" sz="500" dirty="0">
                <a:solidFill>
                  <a:schemeClr val="bg1">
                    <a:lumMod val="75000"/>
                  </a:schemeClr>
                </a:solidFill>
                <a:latin typeface="+mn-lt"/>
                <a:ea typeface="+mn-ea"/>
              </a:rPr>
              <a:t>; Gartner (2012) </a:t>
            </a:r>
          </a:p>
        </p:txBody>
      </p:sp>
    </p:spTree>
    <p:extLst>
      <p:ext uri="{BB962C8B-B14F-4D97-AF65-F5344CB8AC3E}">
        <p14:creationId xmlns:p14="http://schemas.microsoft.com/office/powerpoint/2010/main" val="1508405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Big Data in Intelligent Manufacturing</a:t>
            </a:r>
            <a:endParaRPr lang="zh-TW" altLang="en-US" sz="3600" dirty="0"/>
          </a:p>
        </p:txBody>
      </p:sp>
      <p:sp>
        <p:nvSpPr>
          <p:cNvPr id="3" name="內容版面配置區 2"/>
          <p:cNvSpPr>
            <a:spLocks noGrp="1"/>
          </p:cNvSpPr>
          <p:nvPr>
            <p:ph idx="1"/>
          </p:nvPr>
        </p:nvSpPr>
        <p:spPr/>
        <p:txBody>
          <a:bodyPr/>
          <a:lstStyle/>
          <a:p>
            <a:r>
              <a:rPr lang="en-US" altLang="zh-TW" dirty="0"/>
              <a:t>Action recognition</a:t>
            </a:r>
            <a:endParaRPr lang="zh-TW" altLang="en-US" dirty="0"/>
          </a:p>
        </p:txBody>
      </p:sp>
      <p:pic>
        <p:nvPicPr>
          <p:cNvPr id="5122" name="Picture 2" descr="ãhuman behavior detectionãçåçæå°çµæ"/>
          <p:cNvPicPr>
            <a:picLocks noChangeAspect="1" noChangeArrowheads="1"/>
          </p:cNvPicPr>
          <p:nvPr/>
        </p:nvPicPr>
        <p:blipFill rotWithShape="1">
          <a:blip r:embed="rId2">
            <a:extLst>
              <a:ext uri="{28A0092B-C50C-407E-A947-70E740481C1C}">
                <a14:useLocalDpi xmlns:a14="http://schemas.microsoft.com/office/drawing/2010/main" val="0"/>
              </a:ext>
            </a:extLst>
          </a:blip>
          <a:srcRect t="22158" b="21794"/>
          <a:stretch/>
        </p:blipFill>
        <p:spPr bwMode="auto">
          <a:xfrm>
            <a:off x="-2304" y="2708920"/>
            <a:ext cx="55245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ig. 6 One person carries a 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080" y="3861048"/>
            <a:ext cx="5795266" cy="23431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9512" y="6195053"/>
            <a:ext cx="5886400" cy="276999"/>
          </a:xfrm>
          <a:prstGeom prst="rect">
            <a:avLst/>
          </a:prstGeom>
        </p:spPr>
        <p:txBody>
          <a:bodyPr wrap="square">
            <a:spAutoFit/>
          </a:bodyPr>
          <a:lstStyle/>
          <a:p>
            <a:r>
              <a:rPr lang="zh-TW" altLang="en-US" sz="1200" dirty="0"/>
              <a:t>https://www.youtube.com/watch?v=amJfTgiy4KE</a:t>
            </a:r>
          </a:p>
        </p:txBody>
      </p:sp>
    </p:spTree>
    <p:extLst>
      <p:ext uri="{BB962C8B-B14F-4D97-AF65-F5344CB8AC3E}">
        <p14:creationId xmlns:p14="http://schemas.microsoft.com/office/powerpoint/2010/main" val="2366821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Big Data in Intelligent Manufacturing</a:t>
            </a:r>
            <a:endParaRPr lang="zh-TW" altLang="en-US" sz="3600" dirty="0"/>
          </a:p>
        </p:txBody>
      </p:sp>
      <p:sp>
        <p:nvSpPr>
          <p:cNvPr id="3" name="內容版面配置區 2"/>
          <p:cNvSpPr>
            <a:spLocks noGrp="1"/>
          </p:cNvSpPr>
          <p:nvPr>
            <p:ph idx="1"/>
          </p:nvPr>
        </p:nvSpPr>
        <p:spPr/>
        <p:txBody>
          <a:bodyPr/>
          <a:lstStyle/>
          <a:p>
            <a:r>
              <a:rPr lang="en-US" altLang="zh-TW" dirty="0"/>
              <a:t>Person trajectory analytics</a:t>
            </a:r>
            <a:endParaRPr lang="zh-TW" altLang="en-US" dirty="0"/>
          </a:p>
        </p:txBody>
      </p:sp>
      <p:pic>
        <p:nvPicPr>
          <p:cNvPr id="6" name="Picture 4" descr="ãé¡§å®¢è»è·¡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7" y="2658127"/>
            <a:ext cx="4658680" cy="2694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ãheatmap mall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242" y="3717032"/>
            <a:ext cx="42672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ãheatmap mall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3258" y="1387475"/>
            <a:ext cx="4138294" cy="230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586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Big Data in Intelligent Manufacturing</a:t>
            </a:r>
            <a:endParaRPr lang="zh-TW" altLang="en-US" sz="3600" dirty="0"/>
          </a:p>
        </p:txBody>
      </p:sp>
      <p:sp>
        <p:nvSpPr>
          <p:cNvPr id="3" name="內容版面配置區 2"/>
          <p:cNvSpPr>
            <a:spLocks noGrp="1"/>
          </p:cNvSpPr>
          <p:nvPr>
            <p:ph idx="1"/>
          </p:nvPr>
        </p:nvSpPr>
        <p:spPr/>
        <p:txBody>
          <a:bodyPr/>
          <a:lstStyle/>
          <a:p>
            <a:r>
              <a:rPr lang="en-US" altLang="zh-TW" dirty="0"/>
              <a:t>Smoke detection</a:t>
            </a:r>
            <a:endParaRPr lang="zh-TW" altLang="en-US" dirty="0"/>
          </a:p>
        </p:txBody>
      </p:sp>
      <p:pic>
        <p:nvPicPr>
          <p:cNvPr id="6146" name="Picture 2" descr="http://www.kingtel.com.tw/wp-content/uploads/2018/01/%E6%99%BA%E6%85%A7%E5%BD%B1%E5%83%8F%E8%BE%A8%E8%AD%98%E5%88%86%E6%9E%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055"/>
            <a:ext cx="4267200" cy="32194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ãçé§åµæ¸¬ å½±åè¾¨è­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4077072"/>
            <a:ext cx="3601379" cy="23900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ãçåª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525255"/>
            <a:ext cx="3601379" cy="22688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72672" y="6066806"/>
            <a:ext cx="4572000" cy="307777"/>
          </a:xfrm>
          <a:prstGeom prst="rect">
            <a:avLst/>
          </a:prstGeom>
        </p:spPr>
        <p:txBody>
          <a:bodyPr>
            <a:spAutoFit/>
          </a:bodyPr>
          <a:lstStyle/>
          <a:p>
            <a:r>
              <a:rPr lang="zh-TW" altLang="en-US" sz="1400" dirty="0"/>
              <a:t>https://www.youtube.com/watch?v=U8Bt_sBfiBM</a:t>
            </a:r>
          </a:p>
        </p:txBody>
      </p:sp>
    </p:spTree>
    <p:extLst>
      <p:ext uri="{BB962C8B-B14F-4D97-AF65-F5344CB8AC3E}">
        <p14:creationId xmlns:p14="http://schemas.microsoft.com/office/powerpoint/2010/main" val="53959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Big Data in Intelligent Transport</a:t>
            </a:r>
            <a:endParaRPr lang="zh-TW" altLang="en-US" sz="4000" dirty="0"/>
          </a:p>
        </p:txBody>
      </p:sp>
      <p:sp>
        <p:nvSpPr>
          <p:cNvPr id="3" name="內容版面配置區 2"/>
          <p:cNvSpPr>
            <a:spLocks noGrp="1"/>
          </p:cNvSpPr>
          <p:nvPr>
            <p:ph idx="1"/>
          </p:nvPr>
        </p:nvSpPr>
        <p:spPr/>
        <p:txBody>
          <a:bodyPr/>
          <a:lstStyle/>
          <a:p>
            <a:r>
              <a:rPr lang="en-US" altLang="zh-TW" dirty="0"/>
              <a:t>Predict traffic conditions based on GPS data</a:t>
            </a:r>
          </a:p>
          <a:p>
            <a:endParaRPr lang="en-US" altLang="zh-TW" dirty="0"/>
          </a:p>
          <a:p>
            <a:endParaRPr lang="en-US" altLang="zh-TW" dirty="0"/>
          </a:p>
          <a:p>
            <a:endParaRPr lang="en-US" altLang="zh-TW" dirty="0"/>
          </a:p>
          <a:p>
            <a:endParaRPr lang="en-US" altLang="zh-TW" dirty="0"/>
          </a:p>
          <a:p>
            <a:r>
              <a:rPr lang="en-US" altLang="zh-TW" dirty="0"/>
              <a:t>App for fatigue driving detection </a:t>
            </a:r>
          </a:p>
          <a:p>
            <a:pPr lvl="1"/>
            <a:r>
              <a:rPr lang="en-US" altLang="zh-TW" b="1" dirty="0">
                <a:solidFill>
                  <a:srgbClr val="0000CC"/>
                </a:solidFill>
              </a:rPr>
              <a:t>First</a:t>
            </a:r>
            <a:r>
              <a:rPr lang="zh-TW" altLang="en-US" b="1" dirty="0">
                <a:solidFill>
                  <a:srgbClr val="0000CC"/>
                </a:solidFill>
              </a:rPr>
              <a:t> </a:t>
            </a:r>
            <a:r>
              <a:rPr lang="en-US" altLang="zh-TW" b="1" dirty="0">
                <a:solidFill>
                  <a:srgbClr val="0000CC"/>
                </a:solidFill>
              </a:rPr>
              <a:t>place</a:t>
            </a:r>
            <a:r>
              <a:rPr lang="en-US" altLang="zh-TW" dirty="0"/>
              <a:t>,</a:t>
            </a:r>
            <a:r>
              <a:rPr lang="zh-TW" altLang="en-US" dirty="0"/>
              <a:t> </a:t>
            </a:r>
            <a:r>
              <a:rPr lang="en-US" altLang="zh-TW" dirty="0"/>
              <a:t>2016</a:t>
            </a:r>
            <a:r>
              <a:rPr lang="zh-TW" altLang="en-US" dirty="0"/>
              <a:t> </a:t>
            </a:r>
            <a:r>
              <a:rPr lang="en-US" altLang="zh-TW" dirty="0"/>
              <a:t>innovative</a:t>
            </a:r>
            <a:r>
              <a:rPr lang="zh-TW" altLang="en-US" dirty="0"/>
              <a:t> </a:t>
            </a:r>
            <a:r>
              <a:rPr lang="en-US" altLang="zh-TW" dirty="0"/>
              <a:t>services</a:t>
            </a:r>
            <a:r>
              <a:rPr lang="zh-TW" altLang="en-US" dirty="0"/>
              <a:t> </a:t>
            </a:r>
            <a:r>
              <a:rPr lang="en-US" altLang="zh-TW" dirty="0"/>
              <a:t>awards</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27</a:t>
            </a:fld>
            <a:endParaRPr lang="zh-TW" alt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88" y="4995545"/>
            <a:ext cx="2880000" cy="162000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2000" y="4995545"/>
            <a:ext cx="2880000" cy="1620000"/>
          </a:xfrm>
          <a:prstGeom prst="rect">
            <a:avLst/>
          </a:prstGeom>
        </p:spPr>
      </p:pic>
      <p:pic>
        <p:nvPicPr>
          <p:cNvPr id="7" name="圖片 6"/>
          <p:cNvPicPr>
            <a:picLocks noChangeAspect="1"/>
          </p:cNvPicPr>
          <p:nvPr/>
        </p:nvPicPr>
        <p:blipFill>
          <a:blip r:embed="rId5"/>
          <a:stretch>
            <a:fillRect/>
          </a:stretch>
        </p:blipFill>
        <p:spPr>
          <a:xfrm>
            <a:off x="6182084" y="4995545"/>
            <a:ext cx="2880000" cy="1620000"/>
          </a:xfrm>
          <a:prstGeom prst="rect">
            <a:avLst/>
          </a:prstGeom>
        </p:spPr>
      </p:pic>
      <p:pic>
        <p:nvPicPr>
          <p:cNvPr id="8" name="圖片 7"/>
          <p:cNvPicPr>
            <a:picLocks noChangeAspect="1"/>
          </p:cNvPicPr>
          <p:nvPr/>
        </p:nvPicPr>
        <p:blipFill>
          <a:blip r:embed="rId6"/>
          <a:stretch>
            <a:fillRect/>
          </a:stretch>
        </p:blipFill>
        <p:spPr>
          <a:xfrm>
            <a:off x="1583179" y="2204864"/>
            <a:ext cx="3155644" cy="1607177"/>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0072" y="2110478"/>
            <a:ext cx="2963870" cy="1720654"/>
          </a:xfrm>
          <a:prstGeom prst="rect">
            <a:avLst/>
          </a:prstGeom>
        </p:spPr>
      </p:pic>
      <p:pic>
        <p:nvPicPr>
          <p:cNvPr id="10" name="圖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21438" y="780579"/>
            <a:ext cx="1510967" cy="1238806"/>
          </a:xfrm>
          <a:prstGeom prst="rect">
            <a:avLst/>
          </a:prstGeom>
          <a:ln>
            <a:noFill/>
          </a:ln>
          <a:effectLst>
            <a:outerShdw blurRad="292100" dist="139700" dir="2700000" algn="tl" rotWithShape="0">
              <a:srgbClr val="333333">
                <a:alpha val="65000"/>
              </a:srgbClr>
            </a:outerShdw>
          </a:effectLst>
        </p:spPr>
      </p:pic>
      <p:pic>
        <p:nvPicPr>
          <p:cNvPr id="11" name="圖片 10"/>
          <p:cNvPicPr>
            <a:picLocks noChangeAspect="1"/>
          </p:cNvPicPr>
          <p:nvPr/>
        </p:nvPicPr>
        <p:blipFill>
          <a:blip r:embed="rId9"/>
          <a:stretch>
            <a:fillRect/>
          </a:stretch>
        </p:blipFill>
        <p:spPr>
          <a:xfrm>
            <a:off x="6876256" y="4084773"/>
            <a:ext cx="2168556" cy="646511"/>
          </a:xfrm>
          <a:prstGeom prst="rect">
            <a:avLst/>
          </a:prstGeom>
        </p:spPr>
      </p:pic>
      <p:sp>
        <p:nvSpPr>
          <p:cNvPr id="12" name="矩形 11"/>
          <p:cNvSpPr/>
          <p:nvPr/>
        </p:nvSpPr>
        <p:spPr>
          <a:xfrm>
            <a:off x="920006" y="4626213"/>
            <a:ext cx="3179460" cy="369332"/>
          </a:xfrm>
          <a:prstGeom prst="rect">
            <a:avLst/>
          </a:prstGeom>
        </p:spPr>
        <p:txBody>
          <a:bodyPr wrap="none">
            <a:spAutoFit/>
          </a:bodyPr>
          <a:lstStyle/>
          <a:p>
            <a:r>
              <a:rPr lang="zh-TW" altLang="en-US" dirty="0"/>
              <a:t>https://youtu.be/wAb38Ldgp0o</a:t>
            </a:r>
          </a:p>
        </p:txBody>
      </p:sp>
    </p:spTree>
    <p:extLst>
      <p:ext uri="{BB962C8B-B14F-4D97-AF65-F5344CB8AC3E}">
        <p14:creationId xmlns:p14="http://schemas.microsoft.com/office/powerpoint/2010/main" val="1941689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Big Data in Intelligent Transport</a:t>
            </a:r>
            <a:endParaRPr lang="zh-TW" altLang="en-US" sz="4000" dirty="0"/>
          </a:p>
        </p:txBody>
      </p:sp>
      <p:sp>
        <p:nvSpPr>
          <p:cNvPr id="3" name="內容版面配置區 2"/>
          <p:cNvSpPr>
            <a:spLocks noGrp="1"/>
          </p:cNvSpPr>
          <p:nvPr>
            <p:ph idx="1"/>
          </p:nvPr>
        </p:nvSpPr>
        <p:spPr>
          <a:xfrm>
            <a:off x="358656" y="1411676"/>
            <a:ext cx="5224375" cy="5250424"/>
          </a:xfrm>
        </p:spPr>
        <p:txBody>
          <a:bodyPr/>
          <a:lstStyle/>
          <a:p>
            <a:r>
              <a:rPr lang="en-US" altLang="zh-TW" dirty="0"/>
              <a:t>Future directions</a:t>
            </a:r>
          </a:p>
          <a:p>
            <a:pPr lvl="1"/>
            <a:r>
              <a:rPr lang="en-US" altLang="zh-TW" dirty="0"/>
              <a:t>V2V(vehicle-to-vehicle) communication</a:t>
            </a:r>
          </a:p>
          <a:p>
            <a:pPr lvl="1"/>
            <a:r>
              <a:rPr lang="en-US" altLang="zh-TW" dirty="0"/>
              <a:t>Autonomous car</a:t>
            </a:r>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28</a:t>
            </a:fld>
            <a:endParaRPr lang="zh-TW" altLang="en-US"/>
          </a:p>
        </p:txBody>
      </p:sp>
      <p:pic>
        <p:nvPicPr>
          <p:cNvPr id="8194" name="Picture 2" descr="File:Hands-free Driv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292" y="3767592"/>
            <a:ext cx="3789418" cy="27141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utonomous car」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67592"/>
            <a:ext cx="4920875" cy="271417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2v」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1390868"/>
            <a:ext cx="3140932" cy="23557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6639386"/>
            <a:ext cx="9144000" cy="169277"/>
          </a:xfrm>
          <a:prstGeom prst="rect">
            <a:avLst/>
          </a:prstGeom>
        </p:spPr>
        <p:txBody>
          <a:bodyPr>
            <a:spAutoFit/>
          </a:bodyPr>
          <a:lstStyle/>
          <a:p>
            <a:pPr algn="ctr" eaLnBrk="1" fontAlgn="auto" hangingPunct="1">
              <a:spcBef>
                <a:spcPts val="0"/>
              </a:spcBef>
              <a:spcAft>
                <a:spcPts val="0"/>
              </a:spcAft>
              <a:defRPr/>
            </a:pPr>
            <a:r>
              <a:rPr lang="en-US" altLang="zh-TW" sz="500" dirty="0">
                <a:solidFill>
                  <a:schemeClr val="bg1">
                    <a:lumMod val="75000"/>
                  </a:schemeClr>
                </a:solidFill>
                <a:latin typeface="+mn-lt"/>
                <a:ea typeface="+mn-ea"/>
                <a:hlinkClick r:id="rId6"/>
              </a:rPr>
              <a:t>https://cdn1-techbang.pixcdn.tw/system/excerpt_images/19677/inpage/e703830a233732e3844e9259e144ad60.png?1408734388</a:t>
            </a:r>
            <a:r>
              <a:rPr lang="zh-TW" altLang="en-US"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rPr>
              <a:t>; </a:t>
            </a:r>
            <a:r>
              <a:rPr lang="en-US" altLang="zh-TW" sz="500" dirty="0">
                <a:solidFill>
                  <a:schemeClr val="bg1">
                    <a:lumMod val="75000"/>
                  </a:schemeClr>
                </a:solidFill>
                <a:latin typeface="+mn-lt"/>
                <a:ea typeface="+mn-ea"/>
                <a:hlinkClick r:id="rId7"/>
              </a:rPr>
              <a:t>https://www.extremetech.com/wp-content/uploads/2014/09/self-driving-head-640x353.jpg</a:t>
            </a:r>
            <a:r>
              <a:rPr lang="en-US" altLang="zh-TW" sz="500" dirty="0">
                <a:solidFill>
                  <a:schemeClr val="bg1">
                    <a:lumMod val="75000"/>
                  </a:schemeClr>
                </a:solidFill>
                <a:latin typeface="+mn-lt"/>
                <a:ea typeface="+mn-ea"/>
              </a:rPr>
              <a:t> ; </a:t>
            </a:r>
            <a:r>
              <a:rPr lang="en-US" altLang="zh-TW" sz="500" dirty="0">
                <a:solidFill>
                  <a:schemeClr val="bg1">
                    <a:lumMod val="75000"/>
                  </a:schemeClr>
                </a:solidFill>
                <a:latin typeface="+mn-lt"/>
                <a:ea typeface="+mn-ea"/>
                <a:hlinkClick r:id="rId8"/>
              </a:rPr>
              <a:t>https://upload.wikimedia.org/wikipedia/commons/thumb/6/65/Hands-free_Driving.jpg/230px-Hands-free_Driving.jpg</a:t>
            </a:r>
            <a:r>
              <a:rPr lang="en-US" altLang="zh-TW" sz="500" dirty="0">
                <a:solidFill>
                  <a:schemeClr val="bg1">
                    <a:lumMod val="75000"/>
                  </a:schemeClr>
                </a:solidFill>
                <a:latin typeface="+mn-lt"/>
                <a:ea typeface="+mn-ea"/>
              </a:rPr>
              <a:t> </a:t>
            </a:r>
          </a:p>
        </p:txBody>
      </p:sp>
    </p:spTree>
    <p:extLst>
      <p:ext uri="{BB962C8B-B14F-4D97-AF65-F5344CB8AC3E}">
        <p14:creationId xmlns:p14="http://schemas.microsoft.com/office/powerpoint/2010/main" val="3501655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Big Data in Smart City</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29</a:t>
            </a:fld>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9592" y="1629106"/>
            <a:ext cx="7651979" cy="5044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09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2024</a:t>
            </a:r>
            <a:r>
              <a:rPr lang="zh-TW" altLang="en-US" dirty="0"/>
              <a:t>中研院資訊科學研究所暑期實習生研究計畫</a:t>
            </a:r>
            <a:endParaRPr lang="en-US" altLang="zh-TW" dirty="0"/>
          </a:p>
          <a:p>
            <a:pPr lvl="1"/>
            <a:r>
              <a:rPr lang="en-US" altLang="zh-TW" dirty="0">
                <a:hlinkClick r:id="rId2"/>
              </a:rPr>
              <a:t>https://</a:t>
            </a:r>
            <a:r>
              <a:rPr lang="en-US" altLang="zh-TW" dirty="0" err="1">
                <a:hlinkClick r:id="rId2"/>
              </a:rPr>
              <a:t>www.iis.sinica.edu.tw</a:t>
            </a:r>
            <a:r>
              <a:rPr lang="en-US" altLang="zh-TW" dirty="0">
                <a:hlinkClick r:id="rId2"/>
              </a:rPr>
              <a:t>/</a:t>
            </a:r>
            <a:r>
              <a:rPr lang="en-US" altLang="zh-TW" dirty="0" err="1">
                <a:hlinkClick r:id="rId2"/>
              </a:rPr>
              <a:t>zh</a:t>
            </a:r>
            <a:r>
              <a:rPr lang="en-US" altLang="zh-TW" dirty="0">
                <a:hlinkClick r:id="rId2"/>
              </a:rPr>
              <a:t>/page/Recruitment/</a:t>
            </a:r>
            <a:r>
              <a:rPr lang="en-US" altLang="zh-TW" dirty="0" err="1">
                <a:hlinkClick r:id="rId2"/>
              </a:rPr>
              <a:t>SummerInterns</a:t>
            </a:r>
            <a:r>
              <a:rPr lang="en-US" altLang="zh-TW" dirty="0">
                <a:hlinkClick r:id="rId2"/>
              </a:rPr>
              <a:t>/</a:t>
            </a:r>
            <a:r>
              <a:rPr lang="en-US" altLang="zh-TW" dirty="0" err="1">
                <a:hlinkClick r:id="rId2"/>
              </a:rPr>
              <a:t>SummerInterns_2024.html</a:t>
            </a:r>
            <a:endParaRPr lang="en-US" altLang="zh-TW" dirty="0"/>
          </a:p>
          <a:p>
            <a:pPr lvl="1"/>
            <a:r>
              <a:rPr lang="zh-TW" altLang="en-US" dirty="0"/>
              <a:t>申請期間</a:t>
            </a:r>
          </a:p>
          <a:p>
            <a:pPr lvl="2"/>
            <a:r>
              <a:rPr lang="en-US" altLang="zh-TW" dirty="0"/>
              <a:t>2024/02/15~2024/03/15</a:t>
            </a:r>
          </a:p>
          <a:p>
            <a:r>
              <a:rPr lang="zh-TW" altLang="en-US" dirty="0"/>
              <a:t>參與研究時間</a:t>
            </a:r>
          </a:p>
          <a:p>
            <a:pPr lvl="1"/>
            <a:r>
              <a:rPr lang="en-US" altLang="zh-TW" dirty="0"/>
              <a:t>2024/07/01~2024/08/30</a:t>
            </a:r>
          </a:p>
          <a:p>
            <a:pPr lvl="1"/>
            <a:endParaRPr lang="zh-TW" altLang="en-US" dirty="0"/>
          </a:p>
        </p:txBody>
      </p:sp>
      <p:sp>
        <p:nvSpPr>
          <p:cNvPr id="3" name="標題 2"/>
          <p:cNvSpPr>
            <a:spLocks noGrp="1"/>
          </p:cNvSpPr>
          <p:nvPr>
            <p:ph type="title"/>
          </p:nvPr>
        </p:nvSpPr>
        <p:spPr/>
        <p:txBody>
          <a:bodyPr/>
          <a:lstStyle/>
          <a:p>
            <a:r>
              <a:rPr lang="en-US" altLang="zh-TW" dirty="0"/>
              <a:t>FYI</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a:t>
            </a:fld>
            <a:endParaRPr lang="zh-TW" altLang="en-US"/>
          </a:p>
        </p:txBody>
      </p:sp>
    </p:spTree>
    <p:extLst>
      <p:ext uri="{BB962C8B-B14F-4D97-AF65-F5344CB8AC3E}">
        <p14:creationId xmlns:p14="http://schemas.microsoft.com/office/powerpoint/2010/main" val="1759880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Big Data in Smart City</a:t>
            </a:r>
            <a:endParaRPr lang="zh-TW" altLang="en-US" dirty="0"/>
          </a:p>
        </p:txBody>
      </p:sp>
      <p:sp>
        <p:nvSpPr>
          <p:cNvPr id="3" name="內容版面配置區 2"/>
          <p:cNvSpPr>
            <a:spLocks noGrp="1"/>
          </p:cNvSpPr>
          <p:nvPr>
            <p:ph idx="1"/>
          </p:nvPr>
        </p:nvSpPr>
        <p:spPr/>
        <p:txBody>
          <a:bodyPr/>
          <a:lstStyle/>
          <a:p>
            <a:r>
              <a:rPr lang="en-US" altLang="zh-TW" dirty="0"/>
              <a:t>Noise detection</a:t>
            </a:r>
          </a:p>
          <a:p>
            <a:endParaRPr lang="en-US" altLang="zh-TW" dirty="0"/>
          </a:p>
          <a:p>
            <a:endParaRPr lang="en-US" altLang="zh-TW" dirty="0"/>
          </a:p>
          <a:p>
            <a:endParaRPr lang="en-US" altLang="zh-TW" dirty="0"/>
          </a:p>
          <a:p>
            <a:endParaRPr lang="en-US" altLang="zh-TW" dirty="0"/>
          </a:p>
          <a:p>
            <a:pPr marL="0" indent="0">
              <a:buNone/>
            </a:pPr>
            <a:endParaRPr lang="en-US" altLang="zh-TW" dirty="0"/>
          </a:p>
          <a:p>
            <a:r>
              <a:rPr lang="en-US" altLang="zh-TW" dirty="0" err="1"/>
              <a:t>Citybike</a:t>
            </a:r>
            <a:r>
              <a:rPr lang="en-US" altLang="zh-TW" dirty="0"/>
              <a:t> Application</a:t>
            </a:r>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30</a:t>
            </a:fld>
            <a:endParaRPr lang="zh-TW" altLang="en-US"/>
          </a:p>
        </p:txBody>
      </p:sp>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6179" y="1660975"/>
            <a:ext cx="4040235" cy="2611644"/>
          </a:xfrm>
          <a:prstGeom prst="rect">
            <a:avLst/>
          </a:prstGeom>
        </p:spPr>
      </p:pic>
      <p:pic>
        <p:nvPicPr>
          <p:cNvPr id="6" name="圖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502465"/>
            <a:ext cx="4275250" cy="2592387"/>
          </a:xfrm>
          <a:prstGeom prst="rect">
            <a:avLst/>
          </a:prstGeom>
        </p:spPr>
      </p:pic>
      <p:pic>
        <p:nvPicPr>
          <p:cNvPr id="7" name="圖片 6"/>
          <p:cNvPicPr>
            <a:picLocks noChangeAspect="1"/>
          </p:cNvPicPr>
          <p:nvPr/>
        </p:nvPicPr>
        <p:blipFill>
          <a:blip r:embed="rId4"/>
          <a:stretch>
            <a:fillRect/>
          </a:stretch>
        </p:blipFill>
        <p:spPr>
          <a:xfrm>
            <a:off x="3971924" y="4505700"/>
            <a:ext cx="2223721" cy="2192897"/>
          </a:xfrm>
          <a:prstGeom prst="rect">
            <a:avLst/>
          </a:prstGeom>
          <a:ln>
            <a:solidFill>
              <a:schemeClr val="tx1"/>
            </a:solidFill>
          </a:ln>
        </p:spPr>
      </p:pic>
      <p:pic>
        <p:nvPicPr>
          <p:cNvPr id="8" name="圖片 7"/>
          <p:cNvPicPr>
            <a:picLocks noChangeAspect="1"/>
          </p:cNvPicPr>
          <p:nvPr/>
        </p:nvPicPr>
        <p:blipFill>
          <a:blip r:embed="rId5"/>
          <a:stretch>
            <a:fillRect/>
          </a:stretch>
        </p:blipFill>
        <p:spPr>
          <a:xfrm>
            <a:off x="6359275" y="4505700"/>
            <a:ext cx="2409281" cy="2060853"/>
          </a:xfrm>
          <a:prstGeom prst="rect">
            <a:avLst/>
          </a:prstGeom>
        </p:spPr>
      </p:pic>
    </p:spTree>
    <p:extLst>
      <p:ext uri="{BB962C8B-B14F-4D97-AF65-F5344CB8AC3E}">
        <p14:creationId xmlns:p14="http://schemas.microsoft.com/office/powerpoint/2010/main" val="222183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Big Data in Smart City</a:t>
            </a:r>
            <a:endParaRPr lang="zh-TW" altLang="en-US" dirty="0"/>
          </a:p>
        </p:txBody>
      </p:sp>
      <p:sp>
        <p:nvSpPr>
          <p:cNvPr id="3" name="內容版面配置區 2"/>
          <p:cNvSpPr>
            <a:spLocks noGrp="1"/>
          </p:cNvSpPr>
          <p:nvPr>
            <p:ph idx="1"/>
          </p:nvPr>
        </p:nvSpPr>
        <p:spPr/>
        <p:txBody>
          <a:bodyPr/>
          <a:lstStyle/>
          <a:p>
            <a:r>
              <a:rPr lang="en-US" altLang="zh-TW" dirty="0" err="1"/>
              <a:t>Citybike</a:t>
            </a:r>
            <a:r>
              <a:rPr lang="en-US" altLang="zh-TW" dirty="0"/>
              <a:t> Application</a:t>
            </a:r>
          </a:p>
          <a:p>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31</a:t>
            </a:fld>
            <a:endParaRPr lang="zh-TW" altLang="en-US"/>
          </a:p>
        </p:txBody>
      </p:sp>
      <p:pic>
        <p:nvPicPr>
          <p:cNvPr id="5" name="Picture 2" descr="http://networkedurbanism.com/wp-content/uploads/2012/12/001_Existing-Conditions-Map-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9174" y="1151686"/>
            <a:ext cx="3496795" cy="52451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etworkedurbanism.com/wp-content/uploads/2012/12/001_Existing-Conditions-Map-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03931" y="2060848"/>
            <a:ext cx="3081021" cy="25602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Bike Bos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94" y="4479831"/>
            <a:ext cx="2846084" cy="2136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4" descr="iBike Bost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069" y="4493677"/>
            <a:ext cx="2108441" cy="2108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27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a:t>Big Data in Business Intelligence</a:t>
            </a:r>
            <a:endParaRPr lang="zh-TW" altLang="en-US" sz="4000" dirty="0"/>
          </a:p>
        </p:txBody>
      </p:sp>
      <p:sp>
        <p:nvSpPr>
          <p:cNvPr id="3" name="內容版面配置區 2"/>
          <p:cNvSpPr>
            <a:spLocks noGrp="1"/>
          </p:cNvSpPr>
          <p:nvPr>
            <p:ph idx="1"/>
          </p:nvPr>
        </p:nvSpPr>
        <p:spPr/>
        <p:txBody>
          <a:bodyPr>
            <a:normAutofit fontScale="92500" lnSpcReduction="20000"/>
          </a:bodyPr>
          <a:lstStyle/>
          <a:p>
            <a:r>
              <a:rPr lang="en-US" altLang="zh-TW" dirty="0"/>
              <a:t> Consumer recommendations, and merchandising</a:t>
            </a:r>
          </a:p>
          <a:p>
            <a:pPr lvl="1"/>
            <a:r>
              <a:rPr lang="en-US" altLang="zh-TW" dirty="0"/>
              <a:t>Netflix</a:t>
            </a:r>
          </a:p>
          <a:p>
            <a:pPr lvl="2"/>
            <a:r>
              <a:rPr lang="en-US" altLang="zh-TW" dirty="0">
                <a:hlinkClick r:id="rId2"/>
              </a:rPr>
              <a:t>http://techblog.netflix.com/2014/10/using-presto-in-our-big-data-platform.html</a:t>
            </a:r>
            <a:endParaRPr lang="en-US" altLang="zh-TW" dirty="0"/>
          </a:p>
          <a:p>
            <a:pPr lvl="2"/>
            <a:r>
              <a:rPr lang="en-US" altLang="zh-TW" dirty="0">
                <a:hlinkClick r:id="rId3"/>
              </a:rPr>
              <a:t>http://www.huffingtonpost.com/markus-giesler/netflixs-transformation-big-data-vs-big-sociology-_b_5985428.html</a:t>
            </a:r>
            <a:endParaRPr lang="en-US" altLang="zh-TW" dirty="0"/>
          </a:p>
          <a:p>
            <a:pPr lvl="1"/>
            <a:r>
              <a:rPr lang="en-US" altLang="zh-TW" dirty="0"/>
              <a:t>Amazon</a:t>
            </a:r>
          </a:p>
          <a:p>
            <a:pPr lvl="1"/>
            <a:r>
              <a:rPr lang="en-US" altLang="zh-TW" dirty="0"/>
              <a:t>PCHOME</a:t>
            </a:r>
          </a:p>
          <a:p>
            <a:r>
              <a:rPr lang="en-US" altLang="zh-TW" dirty="0"/>
              <a:t>Finance and economics</a:t>
            </a:r>
          </a:p>
          <a:p>
            <a:pPr lvl="1"/>
            <a:r>
              <a:rPr lang="en-US" altLang="zh-TW" dirty="0"/>
              <a:t>stock</a:t>
            </a:r>
          </a:p>
          <a:p>
            <a:pPr lvl="2"/>
            <a:r>
              <a:rPr lang="en-US" altLang="zh-TW" dirty="0">
                <a:hlinkClick r:id="rId4"/>
              </a:rPr>
              <a:t>http://www.forbes.com/sites/timworstall/2014/08/04/big-data-using-google-searches-to-predict-stock-market-falls/</a:t>
            </a:r>
            <a:endParaRPr lang="en-US" altLang="zh-TW" dirty="0"/>
          </a:p>
          <a:p>
            <a:pPr lvl="1"/>
            <a:r>
              <a:rPr lang="en-US" altLang="zh-TW" dirty="0"/>
              <a:t>foreign currency</a:t>
            </a:r>
          </a:p>
          <a:p>
            <a:pPr lvl="2"/>
            <a:r>
              <a:rPr lang="en-US" altLang="zh-TW" dirty="0">
                <a:hlinkClick r:id="rId5"/>
              </a:rPr>
              <a:t>http://technews.tw/2015/02/10/wall-street-manipulate-currency-exchange/</a:t>
            </a:r>
            <a:endParaRPr lang="en-US" altLang="zh-TW" dirty="0"/>
          </a:p>
          <a:p>
            <a:pPr lvl="1"/>
            <a:endParaRPr lang="zh-TW" altLang="en-US" dirty="0"/>
          </a:p>
        </p:txBody>
      </p:sp>
      <p:sp>
        <p:nvSpPr>
          <p:cNvPr id="4" name="投影片編號版面配置區 3"/>
          <p:cNvSpPr>
            <a:spLocks noGrp="1"/>
          </p:cNvSpPr>
          <p:nvPr>
            <p:ph type="sldNum" sz="quarter" idx="12"/>
          </p:nvPr>
        </p:nvSpPr>
        <p:spPr/>
        <p:txBody>
          <a:bodyPr/>
          <a:lstStyle/>
          <a:p>
            <a:pPr>
              <a:defRPr/>
            </a:pPr>
            <a:fld id="{C3783F33-F157-4726-9134-CDF7F5507B60}" type="slidenum">
              <a:rPr lang="zh-TW" altLang="en-US" smtClean="0"/>
              <a:pPr>
                <a:defRPr/>
              </a:pPr>
              <a:t>32</a:t>
            </a:fld>
            <a:endParaRPr lang="zh-TW" altLang="en-US"/>
          </a:p>
        </p:txBody>
      </p:sp>
    </p:spTree>
    <p:extLst>
      <p:ext uri="{BB962C8B-B14F-4D97-AF65-F5344CB8AC3E}">
        <p14:creationId xmlns:p14="http://schemas.microsoft.com/office/powerpoint/2010/main" val="230040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Data Scientist: America’s Highest-Paying Entry-Level Job</a:t>
            </a:r>
            <a:endParaRPr lang="zh-TW" altLang="en-US" dirty="0"/>
          </a:p>
        </p:txBody>
      </p:sp>
      <p:sp>
        <p:nvSpPr>
          <p:cNvPr id="4" name="投影片編號版面配置區 3"/>
          <p:cNvSpPr>
            <a:spLocks noGrp="1"/>
          </p:cNvSpPr>
          <p:nvPr>
            <p:ph type="sldNum" sz="quarter" idx="12"/>
          </p:nvPr>
        </p:nvSpPr>
        <p:spPr/>
        <p:txBody>
          <a:bodyPr/>
          <a:lstStyle/>
          <a:p>
            <a:fld id="{177A9E58-4BCB-452C-92B8-636D87FAD281}" type="slidenum">
              <a:rPr lang="zh-TW" altLang="en-US" smtClean="0"/>
              <a:pPr/>
              <a:t>33</a:t>
            </a:fld>
            <a:endParaRPr lang="zh-TW" altLang="en-US"/>
          </a:p>
        </p:txBody>
      </p:sp>
      <p:sp>
        <p:nvSpPr>
          <p:cNvPr id="8" name="矩形 7"/>
          <p:cNvSpPr/>
          <p:nvPr/>
        </p:nvSpPr>
        <p:spPr>
          <a:xfrm>
            <a:off x="458910" y="6220568"/>
            <a:ext cx="8001521" cy="307777"/>
          </a:xfrm>
          <a:prstGeom prst="rect">
            <a:avLst/>
          </a:prstGeom>
        </p:spPr>
        <p:txBody>
          <a:bodyPr wrap="square">
            <a:spAutoFit/>
          </a:bodyPr>
          <a:lstStyle/>
          <a:p>
            <a:r>
              <a:rPr lang="en-US" altLang="zh-TW" sz="1350" dirty="0"/>
              <a:t>Ref: </a:t>
            </a:r>
            <a:r>
              <a:rPr lang="en-US" altLang="zh-TW" sz="1400" dirty="0">
                <a:hlinkClick r:id="rId2"/>
              </a:rPr>
              <a:t>https://insights.dice.com/2019/05/21/data-scientist-americas-highest-paying-entry-level-job/</a:t>
            </a:r>
            <a:endParaRPr lang="zh-TW" altLang="en-US" sz="1350" dirty="0"/>
          </a:p>
        </p:txBody>
      </p:sp>
      <p:pic>
        <p:nvPicPr>
          <p:cNvPr id="6" name="圖片 5"/>
          <p:cNvPicPr>
            <a:picLocks noChangeAspect="1"/>
          </p:cNvPicPr>
          <p:nvPr/>
        </p:nvPicPr>
        <p:blipFill>
          <a:blip r:embed="rId3"/>
          <a:stretch>
            <a:fillRect/>
          </a:stretch>
        </p:blipFill>
        <p:spPr>
          <a:xfrm>
            <a:off x="2339752" y="1544620"/>
            <a:ext cx="4738927" cy="4418062"/>
          </a:xfrm>
          <a:prstGeom prst="rect">
            <a:avLst/>
          </a:prstGeom>
        </p:spPr>
      </p:pic>
    </p:spTree>
    <p:extLst>
      <p:ext uri="{BB962C8B-B14F-4D97-AF65-F5344CB8AC3E}">
        <p14:creationId xmlns:p14="http://schemas.microsoft.com/office/powerpoint/2010/main" val="3817834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標題 5"/>
          <p:cNvSpPr>
            <a:spLocks noGrp="1"/>
          </p:cNvSpPr>
          <p:nvPr>
            <p:ph type="subTitle" idx="1"/>
          </p:nvPr>
        </p:nvSpPr>
        <p:spPr/>
        <p:txBody>
          <a:bodyPr/>
          <a:lstStyle/>
          <a:p>
            <a:endParaRPr lang="zh-TW" altLang="en-US"/>
          </a:p>
        </p:txBody>
      </p:sp>
      <p:sp>
        <p:nvSpPr>
          <p:cNvPr id="5" name="標題 4"/>
          <p:cNvSpPr>
            <a:spLocks noGrp="1"/>
          </p:cNvSpPr>
          <p:nvPr>
            <p:ph type="ctrTitle"/>
          </p:nvPr>
        </p:nvSpPr>
        <p:spPr/>
        <p:txBody>
          <a:bodyPr/>
          <a:lstStyle/>
          <a:p>
            <a:r>
              <a:rPr lang="en-US" altLang="zh-TW"/>
              <a:t>Big Data Analytics Framework</a:t>
            </a:r>
            <a:endParaRPr lang="zh-TW" altLang="en-US"/>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34</a:t>
            </a:fld>
            <a:endParaRPr lang="zh-TW" altLang="en-US"/>
          </a:p>
        </p:txBody>
      </p:sp>
    </p:spTree>
    <p:extLst>
      <p:ext uri="{BB962C8B-B14F-4D97-AF65-F5344CB8AC3E}">
        <p14:creationId xmlns:p14="http://schemas.microsoft.com/office/powerpoint/2010/main" val="410838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1. Problem Definition</a:t>
            </a:r>
          </a:p>
          <a:p>
            <a:r>
              <a:rPr lang="en-US" altLang="zh-TW" dirty="0"/>
              <a:t>2. Data Preparation</a:t>
            </a:r>
          </a:p>
          <a:p>
            <a:r>
              <a:rPr lang="en-US" altLang="zh-TW" dirty="0"/>
              <a:t>3. Data Mining &amp; Machine Learning</a:t>
            </a:r>
          </a:p>
          <a:p>
            <a:r>
              <a:rPr lang="en-US" altLang="zh-TW" dirty="0"/>
              <a:t>4. Evaluation &amp; Interpretation</a:t>
            </a:r>
            <a:endParaRPr lang="zh-TW" altLang="en-US" dirty="0"/>
          </a:p>
        </p:txBody>
      </p:sp>
      <p:sp>
        <p:nvSpPr>
          <p:cNvPr id="3" name="標題 2"/>
          <p:cNvSpPr>
            <a:spLocks noGrp="1"/>
          </p:cNvSpPr>
          <p:nvPr>
            <p:ph type="title"/>
          </p:nvPr>
        </p:nvSpPr>
        <p:spPr/>
        <p:txBody>
          <a:bodyPr/>
          <a:lstStyle/>
          <a:p>
            <a:r>
              <a:rPr lang="en-US" altLang="zh-TW" dirty="0"/>
              <a:t>Research framework</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35</a:t>
            </a:fld>
            <a:endParaRPr lang="zh-TW" altLang="en-US"/>
          </a:p>
        </p:txBody>
      </p:sp>
      <p:pic>
        <p:nvPicPr>
          <p:cNvPr id="5" name="圖片 4"/>
          <p:cNvPicPr>
            <a:picLocks noChangeAspect="1"/>
          </p:cNvPicPr>
          <p:nvPr/>
        </p:nvPicPr>
        <p:blipFill rotWithShape="1">
          <a:blip r:embed="rId2" cstate="print">
            <a:extLst>
              <a:ext uri="{28A0092B-C50C-407E-A947-70E740481C1C}">
                <a14:useLocalDpi xmlns:a14="http://schemas.microsoft.com/office/drawing/2010/main" val="0"/>
              </a:ext>
            </a:extLst>
          </a:blip>
          <a:srcRect r="12039"/>
          <a:stretch/>
        </p:blipFill>
        <p:spPr>
          <a:xfrm>
            <a:off x="1115616" y="3268471"/>
            <a:ext cx="6264696" cy="3589529"/>
          </a:xfrm>
          <a:prstGeom prst="rect">
            <a:avLst/>
          </a:prstGeom>
        </p:spPr>
      </p:pic>
    </p:spTree>
    <p:extLst>
      <p:ext uri="{BB962C8B-B14F-4D97-AF65-F5344CB8AC3E}">
        <p14:creationId xmlns:p14="http://schemas.microsoft.com/office/powerpoint/2010/main" val="335258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Example:</a:t>
            </a:r>
            <a:endParaRPr lang="zh-TW" altLang="en-US" dirty="0"/>
          </a:p>
        </p:txBody>
      </p:sp>
      <p:sp>
        <p:nvSpPr>
          <p:cNvPr id="3" name="標題 2"/>
          <p:cNvSpPr>
            <a:spLocks noGrp="1"/>
          </p:cNvSpPr>
          <p:nvPr>
            <p:ph type="title"/>
          </p:nvPr>
        </p:nvSpPr>
        <p:spPr/>
        <p:txBody>
          <a:bodyPr/>
          <a:lstStyle/>
          <a:p>
            <a:r>
              <a:rPr lang="en-US" altLang="zh-TW" dirty="0"/>
              <a:t>Problem Definition</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36</a:t>
            </a:fld>
            <a:endParaRPr lang="zh-TW" altLang="en-US"/>
          </a:p>
        </p:txBody>
      </p:sp>
      <p:sp>
        <p:nvSpPr>
          <p:cNvPr id="6" name="矩形 5"/>
          <p:cNvSpPr/>
          <p:nvPr/>
        </p:nvSpPr>
        <p:spPr>
          <a:xfrm>
            <a:off x="323874" y="5574303"/>
            <a:ext cx="6429773" cy="369332"/>
          </a:xfrm>
          <a:prstGeom prst="rect">
            <a:avLst/>
          </a:prstGeom>
        </p:spPr>
        <p:txBody>
          <a:bodyPr wrap="none">
            <a:spAutoFit/>
          </a:bodyPr>
          <a:lstStyle/>
          <a:p>
            <a:r>
              <a:rPr lang="en-US" altLang="zh-TW" dirty="0"/>
              <a:t>Ref: https://www.synapse.org/#!Synapse:syn6187098/wiki/401884</a:t>
            </a:r>
            <a:endParaRPr lang="zh-TW" altLang="en-US" dirty="0"/>
          </a:p>
        </p:txBody>
      </p:sp>
      <p:pic>
        <p:nvPicPr>
          <p:cNvPr id="1026" name="Picture 2" descr="https://www.synapse.org/Portal/filehandle?ownerId=syn6187098&amp;ownerType=ENTITY&amp;xsrfToken=null&amp;fileName=Screen%20Shot%202016-12-02%20at%201.12.24%20PM.png&amp;preview=false&amp;wikiId=4018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60" y="2201611"/>
            <a:ext cx="7200000" cy="153840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3"/>
          <a:stretch>
            <a:fillRect/>
          </a:stretch>
        </p:blipFill>
        <p:spPr>
          <a:xfrm>
            <a:off x="0" y="3904290"/>
            <a:ext cx="9144000" cy="1068647"/>
          </a:xfrm>
          <a:prstGeom prst="rect">
            <a:avLst/>
          </a:prstGeom>
        </p:spPr>
      </p:pic>
    </p:spTree>
    <p:extLst>
      <p:ext uri="{BB962C8B-B14F-4D97-AF65-F5344CB8AC3E}">
        <p14:creationId xmlns:p14="http://schemas.microsoft.com/office/powerpoint/2010/main" val="4236223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ETL</a:t>
            </a:r>
            <a:endParaRPr lang="zh-TW" altLang="en-US" dirty="0"/>
          </a:p>
        </p:txBody>
      </p:sp>
      <p:sp>
        <p:nvSpPr>
          <p:cNvPr id="3" name="標題 2"/>
          <p:cNvSpPr>
            <a:spLocks noGrp="1"/>
          </p:cNvSpPr>
          <p:nvPr>
            <p:ph type="title"/>
          </p:nvPr>
        </p:nvSpPr>
        <p:spPr/>
        <p:txBody>
          <a:bodyPr/>
          <a:lstStyle/>
          <a:p>
            <a:r>
              <a:rPr lang="en-US" altLang="zh-TW" dirty="0"/>
              <a:t>Data Preparation</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37</a:t>
            </a:fld>
            <a:endParaRPr lang="zh-TW" altLang="en-US"/>
          </a:p>
        </p:txBody>
      </p:sp>
      <p:pic>
        <p:nvPicPr>
          <p:cNvPr id="5" name="Picture 2" descr="http://www.dbbest.com/blog/wp-content/uploads/2012/12/ETL_input_outp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201" y="2276872"/>
            <a:ext cx="7049597" cy="4095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333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normAutofit lnSpcReduction="10000"/>
          </a:bodyPr>
          <a:lstStyle/>
          <a:p>
            <a:r>
              <a:rPr lang="en-US" altLang="zh-TW" dirty="0"/>
              <a:t>Structured Data</a:t>
            </a:r>
          </a:p>
          <a:p>
            <a:pPr lvl="1"/>
            <a:r>
              <a:rPr lang="en-US" altLang="zh-TW" dirty="0"/>
              <a:t>TXT</a:t>
            </a:r>
          </a:p>
          <a:p>
            <a:pPr lvl="1"/>
            <a:r>
              <a:rPr lang="en-US" altLang="zh-TW" dirty="0"/>
              <a:t>CSV</a:t>
            </a:r>
          </a:p>
          <a:p>
            <a:pPr lvl="1"/>
            <a:r>
              <a:rPr lang="en-US" altLang="zh-TW" dirty="0"/>
              <a:t>SQL</a:t>
            </a:r>
          </a:p>
          <a:p>
            <a:pPr lvl="1"/>
            <a:r>
              <a:rPr lang="en-US" altLang="zh-TW" dirty="0"/>
              <a:t>XML (</a:t>
            </a:r>
            <a:r>
              <a:rPr lang="en-US" altLang="zh-TW" dirty="0" err="1"/>
              <a:t>eXtensible</a:t>
            </a:r>
            <a:r>
              <a:rPr lang="en-US" altLang="zh-TW" dirty="0"/>
              <a:t> Markup Language)</a:t>
            </a:r>
          </a:p>
          <a:p>
            <a:pPr lvl="1"/>
            <a:r>
              <a:rPr lang="en-US" altLang="zh-TW" dirty="0"/>
              <a:t>JSON (JavaScript Object Notation)</a:t>
            </a:r>
          </a:p>
          <a:p>
            <a:pPr lvl="1"/>
            <a:r>
              <a:rPr lang="en-US" altLang="zh-TW" dirty="0"/>
              <a:t>…</a:t>
            </a:r>
          </a:p>
          <a:p>
            <a:pPr lvl="1"/>
            <a:endParaRPr lang="en-US" altLang="zh-TW" dirty="0"/>
          </a:p>
          <a:p>
            <a:r>
              <a:rPr lang="en-US" altLang="zh-TW" dirty="0"/>
              <a:t>Unstructured data</a:t>
            </a:r>
          </a:p>
          <a:p>
            <a:pPr lvl="1"/>
            <a:r>
              <a:rPr lang="en-US" altLang="zh-TW" dirty="0"/>
              <a:t>Image</a:t>
            </a:r>
          </a:p>
          <a:p>
            <a:pPr lvl="1"/>
            <a:r>
              <a:rPr lang="en-US" altLang="zh-TW" dirty="0"/>
              <a:t>Video</a:t>
            </a:r>
          </a:p>
          <a:p>
            <a:pPr lvl="1"/>
            <a:r>
              <a:rPr lang="en-US" altLang="zh-TW" dirty="0"/>
              <a:t>Voice</a:t>
            </a:r>
          </a:p>
          <a:p>
            <a:pPr lvl="1"/>
            <a:r>
              <a:rPr lang="en-US" altLang="zh-TW" dirty="0"/>
              <a:t>…</a:t>
            </a:r>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38</a:t>
            </a:fld>
            <a:endParaRPr lang="zh-TW" altLang="en-US"/>
          </a:p>
        </p:txBody>
      </p:sp>
    </p:spTree>
    <p:extLst>
      <p:ext uri="{BB962C8B-B14F-4D97-AF65-F5344CB8AC3E}">
        <p14:creationId xmlns:p14="http://schemas.microsoft.com/office/powerpoint/2010/main" val="2464615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pPr marL="342900" lvl="1" indent="-342900">
              <a:buFontTx/>
              <a:buChar char="•"/>
            </a:pPr>
            <a:r>
              <a:rPr lang="en-US" altLang="zh-TW" dirty="0"/>
              <a:t>XML (</a:t>
            </a:r>
            <a:r>
              <a:rPr lang="en-US" altLang="zh-TW" dirty="0" err="1"/>
              <a:t>eXtensible</a:t>
            </a:r>
            <a:r>
              <a:rPr lang="en-US" altLang="zh-TW" dirty="0"/>
              <a:t> Markup Language)</a:t>
            </a:r>
          </a:p>
          <a:p>
            <a:pPr marL="742950" lvl="2" indent="-342900"/>
            <a:r>
              <a:rPr lang="en-US" altLang="zh-TW" dirty="0"/>
              <a:t>are three common terms used to describe parts of an XML document: </a:t>
            </a:r>
          </a:p>
          <a:p>
            <a:pPr marL="1200150" lvl="3" indent="-342900"/>
            <a:r>
              <a:rPr lang="en-US" altLang="zh-TW" dirty="0">
                <a:solidFill>
                  <a:srgbClr val="FF0000"/>
                </a:solidFill>
              </a:rPr>
              <a:t>tags</a:t>
            </a:r>
          </a:p>
          <a:p>
            <a:pPr marL="1200150" lvl="3" indent="-342900"/>
            <a:r>
              <a:rPr lang="en-US" altLang="zh-TW" dirty="0">
                <a:solidFill>
                  <a:srgbClr val="00B050"/>
                </a:solidFill>
              </a:rPr>
              <a:t>elements</a:t>
            </a:r>
          </a:p>
          <a:p>
            <a:pPr marL="1200150" lvl="3" indent="-342900"/>
            <a:r>
              <a:rPr lang="en-US" altLang="zh-TW" dirty="0">
                <a:solidFill>
                  <a:srgbClr val="7030A0"/>
                </a:solidFill>
              </a:rPr>
              <a:t>attributes</a:t>
            </a:r>
          </a:p>
          <a:p>
            <a:pPr lvl="1"/>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39</a:t>
            </a:fld>
            <a:endParaRPr lang="zh-TW" altLang="en-US"/>
          </a:p>
        </p:txBody>
      </p:sp>
      <p:pic>
        <p:nvPicPr>
          <p:cNvPr id="5" name="Picture 2" descr="http://www.altova.com/images/screenshots/xml-mapping-out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420888"/>
            <a:ext cx="4007480" cy="39970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348496" y="4005064"/>
            <a:ext cx="3935472" cy="1600438"/>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A50021"/>
              </a:buClr>
              <a:buSzPct val="75000"/>
              <a:buFont typeface="Wingdings" panose="05000000000000000000" pitchFamily="2" charset="2"/>
              <a:buNone/>
            </a:pP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&lt;people&gt;</a:t>
            </a:r>
          </a:p>
          <a:p>
            <a:pPr eaLnBrk="1" hangingPunct="1">
              <a:spcBef>
                <a:spcPct val="20000"/>
              </a:spcBef>
              <a:buClr>
                <a:srgbClr val="A50021"/>
              </a:buClr>
              <a:buSzPct val="75000"/>
              <a:buFont typeface="Wingdings" panose="05000000000000000000" pitchFamily="2" charset="2"/>
              <a:buNone/>
            </a:pPr>
            <a:r>
              <a:rPr lang="en-US" altLang="zh-TW" sz="14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&lt;person </a:t>
            </a:r>
            <a:r>
              <a:rPr lang="en-US" altLang="zh-TW" sz="1400" dirty="0">
                <a:solidFill>
                  <a:srgbClr val="7030A0"/>
                </a:solidFill>
                <a:latin typeface="Courier New" panose="02070309020205020404" pitchFamily="49" charset="0"/>
                <a:ea typeface="新細明體" panose="02020500000000000000" pitchFamily="18" charset="-120"/>
                <a:cs typeface="Courier New" panose="02070309020205020404" pitchFamily="49" charset="0"/>
              </a:rPr>
              <a:t>id="person_1"</a:t>
            </a:r>
            <a:r>
              <a:rPr lang="en-US" altLang="zh-TW" sz="1400" dirty="0">
                <a:latin typeface="Courier New" panose="02070309020205020404" pitchFamily="49" charset="0"/>
                <a:ea typeface="新細明體" panose="02020500000000000000" pitchFamily="18" charset="-120"/>
                <a:cs typeface="Courier New" panose="02070309020205020404" pitchFamily="49" charset="0"/>
              </a:rPr>
              <a:t>&gt;</a:t>
            </a:r>
          </a:p>
          <a:p>
            <a:pPr eaLnBrk="1" hangingPunct="1">
              <a:spcBef>
                <a:spcPct val="20000"/>
              </a:spcBef>
              <a:buClr>
                <a:srgbClr val="A50021"/>
              </a:buClr>
              <a:buSzPct val="75000"/>
              <a:buFont typeface="Wingdings" panose="05000000000000000000" pitchFamily="2" charset="2"/>
              <a:buNone/>
            </a:pPr>
            <a:r>
              <a:rPr lang="en-US" altLang="zh-TW" sz="14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&lt;name&gt;</a:t>
            </a:r>
            <a:r>
              <a:rPr lang="en-US" altLang="zh-TW" sz="1400" dirty="0">
                <a:solidFill>
                  <a:srgbClr val="00B050"/>
                </a:solidFill>
                <a:latin typeface="Courier New" panose="02070309020205020404" pitchFamily="49" charset="0"/>
                <a:ea typeface="新細明體" panose="02020500000000000000" pitchFamily="18" charset="-120"/>
                <a:cs typeface="Courier New" panose="02070309020205020404" pitchFamily="49" charset="0"/>
              </a:rPr>
              <a:t>David</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&lt;/name&gt;</a:t>
            </a:r>
          </a:p>
          <a:p>
            <a:pPr eaLnBrk="1" hangingPunct="1">
              <a:spcBef>
                <a:spcPct val="20000"/>
              </a:spcBef>
              <a:buClr>
                <a:srgbClr val="A50021"/>
              </a:buClr>
              <a:buSzPct val="75000"/>
              <a:buFont typeface="Wingdings" panose="05000000000000000000" pitchFamily="2" charset="2"/>
              <a:buNone/>
            </a:pPr>
            <a:r>
              <a:rPr lang="en-US" altLang="zh-TW" sz="14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&lt;date&gt;</a:t>
            </a:r>
            <a:r>
              <a:rPr lang="en-US" altLang="zh-TW" sz="1400" dirty="0">
                <a:solidFill>
                  <a:srgbClr val="00B050"/>
                </a:solidFill>
                <a:latin typeface="Courier New" panose="02070309020205020404" pitchFamily="49" charset="0"/>
                <a:ea typeface="新細明體" panose="02020500000000000000" pitchFamily="18" charset="-120"/>
                <a:cs typeface="Courier New" panose="02070309020205020404" pitchFamily="49" charset="0"/>
              </a:rPr>
              <a:t>2014-01-30</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&lt;/date&gt;</a:t>
            </a:r>
          </a:p>
          <a:p>
            <a:pPr eaLnBrk="1" hangingPunct="1">
              <a:spcBef>
                <a:spcPct val="20000"/>
              </a:spcBef>
              <a:buClr>
                <a:srgbClr val="A50021"/>
              </a:buClr>
              <a:buSzPct val="75000"/>
              <a:buFont typeface="Wingdings" panose="05000000000000000000" pitchFamily="2" charset="2"/>
              <a:buNone/>
            </a:pPr>
            <a:r>
              <a:rPr lang="en-US" altLang="zh-TW" sz="1400" dirty="0">
                <a:latin typeface="Courier New" panose="02070309020205020404" pitchFamily="49" charset="0"/>
                <a:ea typeface="新細明體" panose="02020500000000000000" pitchFamily="18" charset="-120"/>
                <a:cs typeface="Courier New" panose="02070309020205020404" pitchFamily="49" charset="0"/>
              </a:rPr>
              <a:t>    </a:t>
            </a: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&lt;/person&gt;</a:t>
            </a:r>
          </a:p>
          <a:p>
            <a:pPr eaLnBrk="1" hangingPunct="1">
              <a:spcBef>
                <a:spcPct val="20000"/>
              </a:spcBef>
              <a:buClr>
                <a:srgbClr val="A50021"/>
              </a:buClr>
              <a:buSzPct val="75000"/>
              <a:buFont typeface="Wingdings" panose="05000000000000000000" pitchFamily="2" charset="2"/>
              <a:buNone/>
            </a:pPr>
            <a:r>
              <a:rPr lang="en-US" altLang="zh-TW" sz="1400"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&lt;/people&gt;</a:t>
            </a:r>
          </a:p>
        </p:txBody>
      </p:sp>
    </p:spTree>
    <p:extLst>
      <p:ext uri="{BB962C8B-B14F-4D97-AF65-F5344CB8AC3E}">
        <p14:creationId xmlns:p14="http://schemas.microsoft.com/office/powerpoint/2010/main" val="242314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Big data usually includes data sets with sizes beyond the ability of commonly used software tools to capture, curate, manage, and process data within a tolerable elapsed time. </a:t>
            </a:r>
          </a:p>
          <a:p>
            <a:r>
              <a:rPr lang="en-US" altLang="zh-TW" dirty="0"/>
              <a:t>Big data "size" is a constantly moving target, as of 2012 ranging from a few dozen terabytes to many petabytes of data. Big data is a set of techniques and technologies that require new forms of integration to uncover large hidden values from large datasets that are diverse, complex, and of a massive scale.</a:t>
            </a:r>
            <a:endParaRPr lang="zh-TW" altLang="en-US" dirty="0"/>
          </a:p>
        </p:txBody>
      </p:sp>
      <p:sp>
        <p:nvSpPr>
          <p:cNvPr id="3" name="標題 2"/>
          <p:cNvSpPr>
            <a:spLocks noGrp="1"/>
          </p:cNvSpPr>
          <p:nvPr>
            <p:ph type="title"/>
          </p:nvPr>
        </p:nvSpPr>
        <p:spPr/>
        <p:txBody>
          <a:bodyPr/>
          <a:lstStyle/>
          <a:p>
            <a:r>
              <a:rPr lang="en-US" altLang="zh-TW" dirty="0"/>
              <a:t>What is Big Data?</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a:t>
            </a:fld>
            <a:endParaRPr lang="zh-TW" altLang="en-US"/>
          </a:p>
        </p:txBody>
      </p:sp>
    </p:spTree>
    <p:extLst>
      <p:ext uri="{BB962C8B-B14F-4D97-AF65-F5344CB8AC3E}">
        <p14:creationId xmlns:p14="http://schemas.microsoft.com/office/powerpoint/2010/main" val="237475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XML example</a:t>
            </a:r>
          </a:p>
          <a:p>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40</a:t>
            </a:fld>
            <a:endParaRPr lang="zh-TW" altLang="en-US"/>
          </a:p>
        </p:txBody>
      </p:sp>
      <p:pic>
        <p:nvPicPr>
          <p:cNvPr id="6" name="圖片 5"/>
          <p:cNvPicPr>
            <a:picLocks noChangeAspect="1"/>
          </p:cNvPicPr>
          <p:nvPr/>
        </p:nvPicPr>
        <p:blipFill>
          <a:blip r:embed="rId2"/>
          <a:stretch>
            <a:fillRect/>
          </a:stretch>
        </p:blipFill>
        <p:spPr>
          <a:xfrm>
            <a:off x="3242602" y="1690156"/>
            <a:ext cx="5833791" cy="3082662"/>
          </a:xfrm>
          <a:prstGeom prst="rect">
            <a:avLst/>
          </a:prstGeom>
        </p:spPr>
      </p:pic>
      <p:pic>
        <p:nvPicPr>
          <p:cNvPr id="5" name="圖片 4"/>
          <p:cNvPicPr>
            <a:picLocks noChangeAspect="1"/>
          </p:cNvPicPr>
          <p:nvPr/>
        </p:nvPicPr>
        <p:blipFill>
          <a:blip r:embed="rId3"/>
          <a:stretch>
            <a:fillRect/>
          </a:stretch>
        </p:blipFill>
        <p:spPr>
          <a:xfrm>
            <a:off x="67606" y="4870553"/>
            <a:ext cx="9008787" cy="1850922"/>
          </a:xfrm>
          <a:prstGeom prst="rect">
            <a:avLst/>
          </a:prstGeom>
        </p:spPr>
      </p:pic>
    </p:spTree>
    <p:extLst>
      <p:ext uri="{BB962C8B-B14F-4D97-AF65-F5344CB8AC3E}">
        <p14:creationId xmlns:p14="http://schemas.microsoft.com/office/powerpoint/2010/main" val="311634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XML document as a tree</a:t>
            </a:r>
          </a:p>
          <a:p>
            <a:pPr lvl="1"/>
            <a:r>
              <a:rPr lang="en-US" altLang="zh-TW" dirty="0"/>
              <a:t>Conceptually, an XML document is a hierarchical structure called an XML tree</a:t>
            </a:r>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41</a:t>
            </a:fld>
            <a:endParaRPr lang="zh-TW"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189" y="3105819"/>
            <a:ext cx="3829622" cy="3020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785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JSON (JavaScript Object Notation)</a:t>
            </a:r>
          </a:p>
          <a:p>
            <a:pPr lvl="1"/>
            <a:r>
              <a:rPr lang="en-US" altLang="zh-TW" dirty="0"/>
              <a:t>A lightweight computer data interchange format</a:t>
            </a:r>
          </a:p>
          <a:p>
            <a:pPr lvl="1"/>
            <a:r>
              <a:rPr lang="en-US" altLang="zh-TW" dirty="0"/>
              <a:t>Text-based, human-readable format for representing simple data structures and associative arrays</a:t>
            </a:r>
          </a:p>
          <a:p>
            <a:pPr lvl="2"/>
            <a:r>
              <a:rPr lang="en-US" altLang="zh-TW" dirty="0"/>
              <a:t>easy for humans to read and write</a:t>
            </a:r>
          </a:p>
          <a:p>
            <a:pPr lvl="2"/>
            <a:r>
              <a:rPr lang="en-US" altLang="zh-TW" dirty="0"/>
              <a:t>easy for machines to parse and generate</a:t>
            </a:r>
          </a:p>
          <a:p>
            <a:endParaRPr lang="en-US" altLang="zh-TW" dirty="0"/>
          </a:p>
          <a:p>
            <a:pPr lvl="1"/>
            <a:r>
              <a:rPr lang="en-US" altLang="zh-TW" dirty="0"/>
              <a:t>Based on a subset of the JavaScript programming language</a:t>
            </a:r>
          </a:p>
          <a:p>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42</a:t>
            </a:fld>
            <a:endParaRPr lang="zh-TW" altLang="en-US"/>
          </a:p>
        </p:txBody>
      </p:sp>
    </p:spTree>
    <p:extLst>
      <p:ext uri="{BB962C8B-B14F-4D97-AF65-F5344CB8AC3E}">
        <p14:creationId xmlns:p14="http://schemas.microsoft.com/office/powerpoint/2010/main" val="3290268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JSON Example</a:t>
            </a:r>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43</a:t>
            </a:fld>
            <a:endParaRPr lang="zh-TW" altLang="en-US"/>
          </a:p>
        </p:txBody>
      </p:sp>
      <p:sp>
        <p:nvSpPr>
          <p:cNvPr id="5" name="矩形 4"/>
          <p:cNvSpPr/>
          <p:nvPr/>
        </p:nvSpPr>
        <p:spPr>
          <a:xfrm>
            <a:off x="3707904" y="1502465"/>
            <a:ext cx="4158208" cy="526297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TW" altLang="en-US" sz="1400" dirty="0">
                <a:latin typeface="Courier New" panose="02070309020205020404" pitchFamily="49" charset="0"/>
                <a:cs typeface="Courier New" panose="02070309020205020404" pitchFamily="49" charset="0"/>
              </a:rPr>
              <a:t>{</a:t>
            </a:r>
          </a:p>
          <a:p>
            <a:r>
              <a:rPr lang="zh-TW" altLang="en-US" sz="1400" dirty="0">
                <a:latin typeface="Courier New" panose="02070309020205020404" pitchFamily="49" charset="0"/>
                <a:cs typeface="Courier New" panose="02070309020205020404" pitchFamily="49" charset="0"/>
              </a:rPr>
              <a:t>  "firstName": "John",</a:t>
            </a:r>
          </a:p>
          <a:p>
            <a:r>
              <a:rPr lang="zh-TW" altLang="en-US" sz="1400" dirty="0">
                <a:latin typeface="Courier New" panose="02070309020205020404" pitchFamily="49" charset="0"/>
                <a:cs typeface="Courier New" panose="02070309020205020404" pitchFamily="49" charset="0"/>
              </a:rPr>
              <a:t>  "lastName": "Smith",</a:t>
            </a:r>
          </a:p>
          <a:p>
            <a:r>
              <a:rPr lang="zh-TW" altLang="en-US" sz="1400" dirty="0">
                <a:latin typeface="Courier New" panose="02070309020205020404" pitchFamily="49" charset="0"/>
                <a:cs typeface="Courier New" panose="02070309020205020404" pitchFamily="49" charset="0"/>
              </a:rPr>
              <a:t>  "age": 25,</a:t>
            </a:r>
          </a:p>
          <a:p>
            <a:r>
              <a:rPr lang="zh-TW" altLang="en-US" sz="1400" dirty="0">
                <a:latin typeface="Courier New" panose="02070309020205020404" pitchFamily="49" charset="0"/>
                <a:cs typeface="Courier New" panose="02070309020205020404" pitchFamily="49" charset="0"/>
              </a:rPr>
              <a:t>  "address": {</a:t>
            </a:r>
          </a:p>
          <a:p>
            <a:r>
              <a:rPr lang="zh-TW" altLang="en-US" sz="1400" dirty="0">
                <a:latin typeface="Courier New" panose="02070309020205020404" pitchFamily="49" charset="0"/>
                <a:cs typeface="Courier New" panose="02070309020205020404" pitchFamily="49" charset="0"/>
              </a:rPr>
              <a:t>    "streetAddress": "21 2nd Street",</a:t>
            </a:r>
          </a:p>
          <a:p>
            <a:r>
              <a:rPr lang="zh-TW" altLang="en-US" sz="1400" dirty="0">
                <a:latin typeface="Courier New" panose="02070309020205020404" pitchFamily="49" charset="0"/>
                <a:cs typeface="Courier New" panose="02070309020205020404" pitchFamily="49" charset="0"/>
              </a:rPr>
              <a:t>    "city": "New York",</a:t>
            </a:r>
          </a:p>
          <a:p>
            <a:r>
              <a:rPr lang="zh-TW" altLang="en-US" sz="1400" dirty="0">
                <a:latin typeface="Courier New" panose="02070309020205020404" pitchFamily="49" charset="0"/>
                <a:cs typeface="Courier New" panose="02070309020205020404" pitchFamily="49" charset="0"/>
              </a:rPr>
              <a:t>    "state": "NY",</a:t>
            </a:r>
          </a:p>
          <a:p>
            <a:r>
              <a:rPr lang="zh-TW" altLang="en-US" sz="1400" dirty="0">
                <a:latin typeface="Courier New" panose="02070309020205020404" pitchFamily="49" charset="0"/>
                <a:cs typeface="Courier New" panose="02070309020205020404" pitchFamily="49" charset="0"/>
              </a:rPr>
              <a:t>    "postalCode": "10021"</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"phoneNumber": [</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"type": "home",</a:t>
            </a:r>
          </a:p>
          <a:p>
            <a:r>
              <a:rPr lang="zh-TW" altLang="en-US" sz="1400" dirty="0">
                <a:latin typeface="Courier New" panose="02070309020205020404" pitchFamily="49" charset="0"/>
                <a:cs typeface="Courier New" panose="02070309020205020404" pitchFamily="49" charset="0"/>
              </a:rPr>
              <a:t>      "number": "212 555-1234"</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"type": "fax",</a:t>
            </a:r>
          </a:p>
          <a:p>
            <a:r>
              <a:rPr lang="zh-TW" altLang="en-US" sz="1400" dirty="0">
                <a:latin typeface="Courier New" panose="02070309020205020404" pitchFamily="49" charset="0"/>
                <a:cs typeface="Courier New" panose="02070309020205020404" pitchFamily="49" charset="0"/>
              </a:rPr>
              <a:t>      "number": "646 555-4567"</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  "gender": {</a:t>
            </a:r>
          </a:p>
          <a:p>
            <a:r>
              <a:rPr lang="zh-TW" altLang="en-US" sz="1400" dirty="0">
                <a:latin typeface="Courier New" panose="02070309020205020404" pitchFamily="49" charset="0"/>
                <a:cs typeface="Courier New" panose="02070309020205020404" pitchFamily="49" charset="0"/>
              </a:rPr>
              <a:t>    "type": "male"</a:t>
            </a:r>
          </a:p>
          <a:p>
            <a:r>
              <a:rPr lang="zh-TW" altLang="en-US" sz="1400" dirty="0">
                <a:latin typeface="Courier New" panose="02070309020205020404" pitchFamily="49" charset="0"/>
                <a:cs typeface="Courier New" panose="02070309020205020404" pitchFamily="49" charset="0"/>
              </a:rPr>
              <a:t>  }</a:t>
            </a:r>
          </a:p>
          <a:p>
            <a:r>
              <a:rPr lang="zh-TW" alt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5675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JSON to XML</a:t>
            </a:r>
          </a:p>
          <a:p>
            <a:r>
              <a:rPr lang="en-US" altLang="zh-TW" dirty="0"/>
              <a:t>XML to JSON</a:t>
            </a:r>
            <a:endParaRPr lang="zh-TW" altLang="en-US" dirty="0"/>
          </a:p>
          <a:p>
            <a:endParaRPr lang="zh-TW" altLang="en-US" dirty="0"/>
          </a:p>
        </p:txBody>
      </p:sp>
      <p:sp>
        <p:nvSpPr>
          <p:cNvPr id="16386" name="Title 1"/>
          <p:cNvSpPr>
            <a:spLocks noGrp="1"/>
          </p:cNvSpPr>
          <p:nvPr>
            <p:ph type="title"/>
          </p:nvPr>
        </p:nvSpPr>
        <p:spPr/>
        <p:txBody>
          <a:bodyPr/>
          <a:lstStyle/>
          <a:p>
            <a:r>
              <a:rPr lang="en-US" altLang="zh-TW" dirty="0"/>
              <a:t>Data Format</a:t>
            </a:r>
            <a:endParaRPr altLang="en-US" dirty="0"/>
          </a:p>
        </p:txBody>
      </p:sp>
      <p:sp>
        <p:nvSpPr>
          <p:cNvPr id="16387" name="Rectangle 3"/>
          <p:cNvSpPr>
            <a:spLocks noChangeArrowheads="1"/>
          </p:cNvSpPr>
          <p:nvPr/>
        </p:nvSpPr>
        <p:spPr bwMode="auto">
          <a:xfrm>
            <a:off x="498914" y="3564835"/>
            <a:ext cx="3706416" cy="1754326"/>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a:spcAft>
                <a:spcPts val="600"/>
              </a:spcAft>
              <a:buClr>
                <a:schemeClr val="tx2"/>
              </a:buClr>
              <a:buSzPct val="120000"/>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Aft>
                <a:spcPts val="600"/>
              </a:spcAft>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Aft>
                <a:spcPts val="600"/>
              </a:spcAft>
              <a:buClr>
                <a:schemeClr val="tx2"/>
              </a:buClr>
              <a:buSzPct val="11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Aft>
                <a:spcPts val="600"/>
              </a:spcAft>
              <a:buClr>
                <a:schemeClr val="tx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9pPr>
          </a:lstStyle>
          <a:p>
            <a:pPr eaLnBrk="1" hangingPunct="1">
              <a:spcAft>
                <a:spcPct val="0"/>
              </a:spcAft>
              <a:buClrTx/>
              <a:buSzTx/>
              <a:buFontTx/>
              <a:buNone/>
            </a:pPr>
            <a:r>
              <a:rPr lang="en-US" altLang="en-US" sz="1200" b="0" dirty="0">
                <a:solidFill>
                  <a:srgbClr val="000096"/>
                </a:solidFill>
              </a:rPr>
              <a:t>&lt;Book&gt;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&lt;Title&gt;</a:t>
            </a:r>
            <a:r>
              <a:rPr lang="en-US" altLang="en-US" sz="1200" b="0" dirty="0">
                <a:solidFill>
                  <a:srgbClr val="000000"/>
                </a:solidFill>
              </a:rPr>
              <a:t>Parsing Techniques</a:t>
            </a:r>
            <a:r>
              <a:rPr lang="en-US" altLang="en-US" sz="1200" b="0" dirty="0">
                <a:solidFill>
                  <a:srgbClr val="000096"/>
                </a:solidFill>
              </a:rPr>
              <a:t>&lt;/Title&gt;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&lt;Authors&gt;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&lt;Author&gt;</a:t>
            </a:r>
            <a:r>
              <a:rPr lang="en-US" altLang="en-US" sz="1200" b="0" dirty="0">
                <a:solidFill>
                  <a:srgbClr val="000000"/>
                </a:solidFill>
              </a:rPr>
              <a:t>Dick </a:t>
            </a:r>
            <a:r>
              <a:rPr lang="en-US" altLang="en-US" sz="1200" b="0" dirty="0" err="1">
                <a:solidFill>
                  <a:srgbClr val="000000"/>
                </a:solidFill>
              </a:rPr>
              <a:t>Grune</a:t>
            </a:r>
            <a:r>
              <a:rPr lang="en-US" altLang="en-US" sz="1200" b="0" dirty="0">
                <a:solidFill>
                  <a:srgbClr val="000096"/>
                </a:solidFill>
              </a:rPr>
              <a:t>&lt;/Author&gt;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&lt;Author&gt;</a:t>
            </a:r>
            <a:r>
              <a:rPr lang="en-US" altLang="en-US" sz="1200" b="0" dirty="0" err="1">
                <a:solidFill>
                  <a:srgbClr val="000000"/>
                </a:solidFill>
              </a:rPr>
              <a:t>Ceriel</a:t>
            </a:r>
            <a:r>
              <a:rPr lang="en-US" altLang="en-US" sz="1200" b="0" dirty="0">
                <a:solidFill>
                  <a:srgbClr val="000000"/>
                </a:solidFill>
              </a:rPr>
              <a:t> J.H. Jacobs</a:t>
            </a:r>
            <a:r>
              <a:rPr lang="en-US" altLang="en-US" sz="1200" b="0" dirty="0">
                <a:solidFill>
                  <a:srgbClr val="000096"/>
                </a:solidFill>
              </a:rPr>
              <a:t>&lt;/Author&gt;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&lt;/Authors&gt;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&lt;Date&gt;</a:t>
            </a:r>
            <a:r>
              <a:rPr lang="en-US" altLang="en-US" sz="1200" b="0" dirty="0">
                <a:solidFill>
                  <a:srgbClr val="000000"/>
                </a:solidFill>
              </a:rPr>
              <a:t>2007</a:t>
            </a:r>
            <a:r>
              <a:rPr lang="en-US" altLang="en-US" sz="1200" b="0" dirty="0">
                <a:solidFill>
                  <a:srgbClr val="000096"/>
                </a:solidFill>
              </a:rPr>
              <a:t>&lt;/Date&gt;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&lt;Publisher&gt;</a:t>
            </a:r>
            <a:r>
              <a:rPr lang="en-US" altLang="en-US" sz="1200" b="0" dirty="0">
                <a:solidFill>
                  <a:srgbClr val="000000"/>
                </a:solidFill>
              </a:rPr>
              <a:t>Springer</a:t>
            </a:r>
            <a:r>
              <a:rPr lang="en-US" altLang="en-US" sz="1200" b="0" dirty="0">
                <a:solidFill>
                  <a:srgbClr val="000096"/>
                </a:solidFill>
              </a:rPr>
              <a:t>&lt;/Publisher&gt;</a:t>
            </a:r>
            <a:br>
              <a:rPr lang="en-US" altLang="en-US" sz="1200" b="0" dirty="0">
                <a:solidFill>
                  <a:srgbClr val="000000"/>
                </a:solidFill>
              </a:rPr>
            </a:br>
            <a:r>
              <a:rPr lang="en-US" altLang="en-US" sz="1200" b="0" dirty="0">
                <a:solidFill>
                  <a:srgbClr val="000096"/>
                </a:solidFill>
              </a:rPr>
              <a:t>&lt;/Book&gt;</a:t>
            </a:r>
            <a:endParaRPr lang="en-US" altLang="en-US" sz="1200" b="0" dirty="0"/>
          </a:p>
        </p:txBody>
      </p:sp>
      <p:sp>
        <p:nvSpPr>
          <p:cNvPr id="16388" name="Rectangle 4"/>
          <p:cNvSpPr>
            <a:spLocks noChangeArrowheads="1"/>
          </p:cNvSpPr>
          <p:nvPr/>
        </p:nvSpPr>
        <p:spPr bwMode="auto">
          <a:xfrm>
            <a:off x="4605537" y="3564835"/>
            <a:ext cx="4201077" cy="1754326"/>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lvl1pPr>
              <a:spcAft>
                <a:spcPts val="600"/>
              </a:spcAft>
              <a:buClr>
                <a:schemeClr val="tx2"/>
              </a:buClr>
              <a:buSzPct val="120000"/>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Aft>
                <a:spcPts val="600"/>
              </a:spcAft>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Aft>
                <a:spcPts val="600"/>
              </a:spcAft>
              <a:buClr>
                <a:schemeClr val="tx2"/>
              </a:buClr>
              <a:buSzPct val="11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Aft>
                <a:spcPts val="600"/>
              </a:spcAft>
              <a:buClr>
                <a:schemeClr val="tx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9pPr>
          </a:lstStyle>
          <a:p>
            <a:pPr eaLnBrk="1" hangingPunct="1">
              <a:spcAft>
                <a:spcPct val="0"/>
              </a:spcAft>
              <a:buClrTx/>
              <a:buSzTx/>
              <a:buFontTx/>
              <a:buNone/>
            </a:pPr>
            <a:r>
              <a:rPr lang="en-US" altLang="en-US" sz="1200" b="0" dirty="0">
                <a:solidFill>
                  <a:srgbClr val="960000"/>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"Book"</a:t>
            </a:r>
            <a:r>
              <a:rPr lang="en-US" altLang="en-US" sz="1200" b="0" dirty="0">
                <a:solidFill>
                  <a:srgbClr val="640032"/>
                </a:solidFill>
              </a:rPr>
              <a:t>:</a:t>
            </a:r>
            <a:r>
              <a:rPr lang="en-US" altLang="en-US" sz="1200" b="0" dirty="0">
                <a:solidFill>
                  <a:srgbClr val="000000"/>
                </a:solidFill>
              </a:rPr>
              <a:t> </a:t>
            </a:r>
            <a:br>
              <a:rPr lang="en-US" altLang="en-US" sz="1200" b="0" dirty="0">
                <a:solidFill>
                  <a:srgbClr val="000000"/>
                </a:solidFill>
              </a:rPr>
            </a:br>
            <a:r>
              <a:rPr lang="en-US" altLang="en-US" sz="1200" b="0" dirty="0">
                <a:solidFill>
                  <a:srgbClr val="000000"/>
                </a:solidFill>
              </a:rPr>
              <a:t>        </a:t>
            </a:r>
            <a:r>
              <a:rPr lang="en-US" altLang="en-US" sz="1200" b="0" dirty="0">
                <a:solidFill>
                  <a:srgbClr val="960000"/>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"Title"</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"Parsing Techniques"</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"Authors"</a:t>
            </a:r>
            <a:r>
              <a:rPr lang="en-US" altLang="en-US" sz="1200" b="0" dirty="0">
                <a:solidFill>
                  <a:srgbClr val="640032"/>
                </a:solidFill>
              </a:rPr>
              <a:t>:</a:t>
            </a:r>
            <a:r>
              <a:rPr lang="en-US" altLang="en-US" sz="1200" b="0" dirty="0">
                <a:solidFill>
                  <a:srgbClr val="000000"/>
                </a:solidFill>
              </a:rPr>
              <a:t> </a:t>
            </a:r>
            <a:r>
              <a:rPr lang="en-US" altLang="en-US" sz="1200" b="0" dirty="0">
                <a:solidFill>
                  <a:srgbClr val="960000"/>
                </a:solidFill>
              </a:rPr>
              <a:t>[ </a:t>
            </a:r>
            <a:r>
              <a:rPr lang="en-US" altLang="en-US" sz="1200" b="0" dirty="0">
                <a:solidFill>
                  <a:srgbClr val="0000FF"/>
                </a:solidFill>
              </a:rPr>
              <a:t>"Dick </a:t>
            </a:r>
            <a:r>
              <a:rPr lang="en-US" altLang="en-US" sz="1200" b="0" dirty="0" err="1">
                <a:solidFill>
                  <a:srgbClr val="0000FF"/>
                </a:solidFill>
              </a:rPr>
              <a:t>Grune</a:t>
            </a:r>
            <a:r>
              <a:rPr lang="en-US" altLang="en-US" sz="1200" b="0" dirty="0">
                <a:solidFill>
                  <a:srgbClr val="0000FF"/>
                </a:solidFill>
              </a:rPr>
              <a:t>"</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a:t>
            </a:r>
            <a:r>
              <a:rPr lang="en-US" altLang="en-US" sz="1200" b="0" dirty="0" err="1">
                <a:solidFill>
                  <a:srgbClr val="0000FF"/>
                </a:solidFill>
              </a:rPr>
              <a:t>Ceriel</a:t>
            </a:r>
            <a:r>
              <a:rPr lang="en-US" altLang="en-US" sz="1200" b="0" dirty="0">
                <a:solidFill>
                  <a:srgbClr val="0000FF"/>
                </a:solidFill>
              </a:rPr>
              <a:t> J.H. Jacobs" </a:t>
            </a:r>
            <a:r>
              <a:rPr lang="en-US" altLang="en-US" sz="1200" b="0" dirty="0">
                <a:solidFill>
                  <a:srgbClr val="960000"/>
                </a:solidFill>
              </a:rPr>
              <a:t>]</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"Date"</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"2007"</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"Publisher"</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"Springer"</a:t>
            </a:r>
            <a:br>
              <a:rPr lang="en-US" altLang="en-US" sz="1200" b="0" dirty="0">
                <a:solidFill>
                  <a:srgbClr val="000000"/>
                </a:solidFill>
              </a:rPr>
            </a:br>
            <a:r>
              <a:rPr lang="en-US" altLang="en-US" sz="1200" b="0" dirty="0">
                <a:solidFill>
                  <a:srgbClr val="000000"/>
                </a:solidFill>
              </a:rPr>
              <a:t>        </a:t>
            </a:r>
            <a:r>
              <a:rPr lang="en-US" altLang="en-US" sz="1200" b="0" dirty="0">
                <a:solidFill>
                  <a:srgbClr val="960000"/>
                </a:solidFill>
              </a:rPr>
              <a:t>}</a:t>
            </a:r>
            <a:br>
              <a:rPr lang="en-US" altLang="en-US" sz="1200" b="0" dirty="0">
                <a:solidFill>
                  <a:srgbClr val="000000"/>
                </a:solidFill>
              </a:rPr>
            </a:br>
            <a:r>
              <a:rPr lang="en-US" altLang="en-US" sz="1200" b="0" dirty="0">
                <a:solidFill>
                  <a:srgbClr val="960000"/>
                </a:solidFill>
              </a:rPr>
              <a:t>}</a:t>
            </a:r>
            <a:endParaRPr lang="en-US" altLang="en-US" sz="1200" b="0" dirty="0"/>
          </a:p>
        </p:txBody>
      </p:sp>
      <p:cxnSp>
        <p:nvCxnSpPr>
          <p:cNvPr id="9" name="Straight Arrow Connector 8"/>
          <p:cNvCxnSpPr/>
          <p:nvPr/>
        </p:nvCxnSpPr>
        <p:spPr>
          <a:xfrm>
            <a:off x="1043608" y="3717032"/>
            <a:ext cx="3816424" cy="13067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51820" y="3898873"/>
            <a:ext cx="2294868" cy="36367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44232" y="4407700"/>
            <a:ext cx="2202456" cy="751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471936" y="4738895"/>
            <a:ext cx="2774752" cy="2082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09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An XML document is a tree</a:t>
            </a:r>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45</a:t>
            </a:fld>
            <a:endParaRPr lang="zh-TW" altLang="en-US"/>
          </a:p>
        </p:txBody>
      </p:sp>
      <p:graphicFrame>
        <p:nvGraphicFramePr>
          <p:cNvPr id="5" name="Diagram 3"/>
          <p:cNvGraphicFramePr/>
          <p:nvPr>
            <p:extLst>
              <p:ext uri="{D42A27DB-BD31-4B8C-83A1-F6EECF244321}">
                <p14:modId xmlns:p14="http://schemas.microsoft.com/office/powerpoint/2010/main" val="859585565"/>
              </p:ext>
            </p:extLst>
          </p:nvPr>
        </p:nvGraphicFramePr>
        <p:xfrm>
          <a:off x="3469571" y="3076824"/>
          <a:ext cx="5405264" cy="3644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3"/>
          <p:cNvSpPr>
            <a:spLocks noChangeArrowheads="1"/>
          </p:cNvSpPr>
          <p:nvPr/>
        </p:nvSpPr>
        <p:spPr bwMode="auto">
          <a:xfrm>
            <a:off x="251520" y="2204864"/>
            <a:ext cx="3706416" cy="1754326"/>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a:spcAft>
                <a:spcPts val="600"/>
              </a:spcAft>
              <a:buClr>
                <a:schemeClr val="tx2"/>
              </a:buClr>
              <a:buSzPct val="120000"/>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Aft>
                <a:spcPts val="600"/>
              </a:spcAft>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Aft>
                <a:spcPts val="600"/>
              </a:spcAft>
              <a:buClr>
                <a:schemeClr val="tx2"/>
              </a:buClr>
              <a:buSzPct val="11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Aft>
                <a:spcPts val="600"/>
              </a:spcAft>
              <a:buClr>
                <a:schemeClr val="tx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9pPr>
          </a:lstStyle>
          <a:p>
            <a:pPr eaLnBrk="1" hangingPunct="1">
              <a:spcAft>
                <a:spcPct val="0"/>
              </a:spcAft>
              <a:buClrTx/>
              <a:buSzTx/>
              <a:buFontTx/>
              <a:buNone/>
            </a:pPr>
            <a:r>
              <a:rPr lang="en-US" altLang="en-US" sz="1200" b="0" dirty="0">
                <a:solidFill>
                  <a:srgbClr val="000096"/>
                </a:solidFill>
              </a:rPr>
              <a:t>&lt;Book&gt;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&lt;Title&gt;</a:t>
            </a:r>
            <a:r>
              <a:rPr lang="en-US" altLang="en-US" sz="1200" b="0" dirty="0">
                <a:solidFill>
                  <a:srgbClr val="000000"/>
                </a:solidFill>
              </a:rPr>
              <a:t>Parsing Techniques</a:t>
            </a:r>
            <a:r>
              <a:rPr lang="en-US" altLang="en-US" sz="1200" b="0" dirty="0">
                <a:solidFill>
                  <a:srgbClr val="000096"/>
                </a:solidFill>
              </a:rPr>
              <a:t>&lt;/Title&gt;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&lt;Authors&gt;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&lt;Author&gt;</a:t>
            </a:r>
            <a:r>
              <a:rPr lang="en-US" altLang="en-US" sz="1200" b="0" dirty="0">
                <a:solidFill>
                  <a:srgbClr val="000000"/>
                </a:solidFill>
              </a:rPr>
              <a:t>Dick </a:t>
            </a:r>
            <a:r>
              <a:rPr lang="en-US" altLang="en-US" sz="1200" b="0" dirty="0" err="1">
                <a:solidFill>
                  <a:srgbClr val="000000"/>
                </a:solidFill>
              </a:rPr>
              <a:t>Grune</a:t>
            </a:r>
            <a:r>
              <a:rPr lang="en-US" altLang="en-US" sz="1200" b="0" dirty="0">
                <a:solidFill>
                  <a:srgbClr val="000096"/>
                </a:solidFill>
              </a:rPr>
              <a:t>&lt;/Author&gt;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&lt;Author&gt;</a:t>
            </a:r>
            <a:r>
              <a:rPr lang="en-US" altLang="en-US" sz="1200" b="0" dirty="0" err="1">
                <a:solidFill>
                  <a:srgbClr val="000000"/>
                </a:solidFill>
              </a:rPr>
              <a:t>Ceriel</a:t>
            </a:r>
            <a:r>
              <a:rPr lang="en-US" altLang="en-US" sz="1200" b="0" dirty="0">
                <a:solidFill>
                  <a:srgbClr val="000000"/>
                </a:solidFill>
              </a:rPr>
              <a:t> J.H. Jacobs</a:t>
            </a:r>
            <a:r>
              <a:rPr lang="en-US" altLang="en-US" sz="1200" b="0" dirty="0">
                <a:solidFill>
                  <a:srgbClr val="000096"/>
                </a:solidFill>
              </a:rPr>
              <a:t>&lt;/Author&gt;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&lt;/Authors&gt;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&lt;Date&gt;</a:t>
            </a:r>
            <a:r>
              <a:rPr lang="en-US" altLang="en-US" sz="1200" b="0" dirty="0">
                <a:solidFill>
                  <a:srgbClr val="000000"/>
                </a:solidFill>
              </a:rPr>
              <a:t>2007</a:t>
            </a:r>
            <a:r>
              <a:rPr lang="en-US" altLang="en-US" sz="1200" b="0" dirty="0">
                <a:solidFill>
                  <a:srgbClr val="000096"/>
                </a:solidFill>
              </a:rPr>
              <a:t>&lt;/Date&gt;</a:t>
            </a:r>
            <a:br>
              <a:rPr lang="en-US" altLang="en-US" sz="1200" b="0" dirty="0">
                <a:solidFill>
                  <a:srgbClr val="000000"/>
                </a:solidFill>
              </a:rPr>
            </a:br>
            <a:r>
              <a:rPr lang="en-US" altLang="en-US" sz="1200" b="0" dirty="0">
                <a:solidFill>
                  <a:srgbClr val="000000"/>
                </a:solidFill>
              </a:rPr>
              <a:t>    </a:t>
            </a:r>
            <a:r>
              <a:rPr lang="en-US" altLang="en-US" sz="1200" b="0" dirty="0">
                <a:solidFill>
                  <a:srgbClr val="000096"/>
                </a:solidFill>
              </a:rPr>
              <a:t>&lt;Publisher&gt;</a:t>
            </a:r>
            <a:r>
              <a:rPr lang="en-US" altLang="en-US" sz="1200" b="0" dirty="0">
                <a:solidFill>
                  <a:srgbClr val="000000"/>
                </a:solidFill>
              </a:rPr>
              <a:t>Springer</a:t>
            </a:r>
            <a:r>
              <a:rPr lang="en-US" altLang="en-US" sz="1200" b="0" dirty="0">
                <a:solidFill>
                  <a:srgbClr val="000096"/>
                </a:solidFill>
              </a:rPr>
              <a:t>&lt;/Publisher&gt;</a:t>
            </a:r>
            <a:br>
              <a:rPr lang="en-US" altLang="en-US" sz="1200" b="0" dirty="0">
                <a:solidFill>
                  <a:srgbClr val="000000"/>
                </a:solidFill>
              </a:rPr>
            </a:br>
            <a:r>
              <a:rPr lang="en-US" altLang="en-US" sz="1200" b="0" dirty="0">
                <a:solidFill>
                  <a:srgbClr val="000096"/>
                </a:solidFill>
              </a:rPr>
              <a:t>&lt;/Book&gt;</a:t>
            </a:r>
            <a:endParaRPr lang="en-US" altLang="en-US" sz="1200" b="0" dirty="0"/>
          </a:p>
        </p:txBody>
      </p:sp>
    </p:spTree>
    <p:extLst>
      <p:ext uri="{BB962C8B-B14F-4D97-AF65-F5344CB8AC3E}">
        <p14:creationId xmlns:p14="http://schemas.microsoft.com/office/powerpoint/2010/main" val="4184481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A JSON Object is a tree</a:t>
            </a:r>
            <a:endParaRPr lang="zh-TW" altLang="en-US" dirty="0"/>
          </a:p>
        </p:txBody>
      </p:sp>
      <p:sp>
        <p:nvSpPr>
          <p:cNvPr id="3" name="標題 2"/>
          <p:cNvSpPr>
            <a:spLocks noGrp="1"/>
          </p:cNvSpPr>
          <p:nvPr>
            <p:ph type="title"/>
          </p:nvPr>
        </p:nvSpPr>
        <p:spPr/>
        <p:txBody>
          <a:bodyPr/>
          <a:lstStyle/>
          <a:p>
            <a:r>
              <a:rPr lang="en-US" altLang="zh-TW" dirty="0"/>
              <a:t>Data Format</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46</a:t>
            </a:fld>
            <a:endParaRPr lang="zh-TW" altLang="en-US"/>
          </a:p>
        </p:txBody>
      </p:sp>
      <p:graphicFrame>
        <p:nvGraphicFramePr>
          <p:cNvPr id="5" name="Diagram 3"/>
          <p:cNvGraphicFramePr/>
          <p:nvPr>
            <p:extLst>
              <p:ext uri="{D42A27DB-BD31-4B8C-83A1-F6EECF244321}">
                <p14:modId xmlns:p14="http://schemas.microsoft.com/office/powerpoint/2010/main" val="2470829522"/>
              </p:ext>
            </p:extLst>
          </p:nvPr>
        </p:nvGraphicFramePr>
        <p:xfrm>
          <a:off x="3635896" y="3284984"/>
          <a:ext cx="5445224" cy="2709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4"/>
          <p:cNvSpPr>
            <a:spLocks noChangeArrowheads="1"/>
          </p:cNvSpPr>
          <p:nvPr/>
        </p:nvSpPr>
        <p:spPr bwMode="auto">
          <a:xfrm>
            <a:off x="355411" y="2204864"/>
            <a:ext cx="4201077" cy="1754326"/>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lvl1pPr>
              <a:spcAft>
                <a:spcPts val="600"/>
              </a:spcAft>
              <a:buClr>
                <a:schemeClr val="tx2"/>
              </a:buClr>
              <a:buSzPct val="120000"/>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spcAft>
                <a:spcPts val="600"/>
              </a:spcAft>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Aft>
                <a:spcPts val="600"/>
              </a:spcAft>
              <a:buClr>
                <a:schemeClr val="tx2"/>
              </a:buClr>
              <a:buSzPct val="110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spcAft>
                <a:spcPts val="600"/>
              </a:spcAft>
              <a:buClr>
                <a:schemeClr val="tx2"/>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4pPr>
            <a:lvl5pPr marL="2057400" indent="-228600">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ts val="600"/>
              </a:spcAft>
              <a:buClr>
                <a:schemeClr val="tx2"/>
              </a:buClr>
              <a:buSzPct val="60000"/>
              <a:buFont typeface="Wingdings" panose="05000000000000000000" pitchFamily="2" charset="2"/>
              <a:buChar char="q"/>
              <a:defRPr>
                <a:solidFill>
                  <a:schemeClr val="tx1"/>
                </a:solidFill>
                <a:latin typeface="Arial" panose="020B0604020202020204" pitchFamily="34" charset="0"/>
                <a:cs typeface="Arial" panose="020B0604020202020204" pitchFamily="34" charset="0"/>
              </a:defRPr>
            </a:lvl9pPr>
          </a:lstStyle>
          <a:p>
            <a:pPr eaLnBrk="1" hangingPunct="1">
              <a:spcAft>
                <a:spcPct val="0"/>
              </a:spcAft>
              <a:buClrTx/>
              <a:buSzTx/>
              <a:buFontTx/>
              <a:buNone/>
            </a:pPr>
            <a:r>
              <a:rPr lang="en-US" altLang="en-US" sz="1200" b="0" dirty="0">
                <a:solidFill>
                  <a:srgbClr val="960000"/>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"Book"</a:t>
            </a:r>
            <a:r>
              <a:rPr lang="en-US" altLang="en-US" sz="1200" b="0" dirty="0">
                <a:solidFill>
                  <a:srgbClr val="640032"/>
                </a:solidFill>
              </a:rPr>
              <a:t>:</a:t>
            </a:r>
            <a:r>
              <a:rPr lang="en-US" altLang="en-US" sz="1200" b="0" dirty="0">
                <a:solidFill>
                  <a:srgbClr val="000000"/>
                </a:solidFill>
              </a:rPr>
              <a:t> </a:t>
            </a:r>
            <a:br>
              <a:rPr lang="en-US" altLang="en-US" sz="1200" b="0" dirty="0">
                <a:solidFill>
                  <a:srgbClr val="000000"/>
                </a:solidFill>
              </a:rPr>
            </a:br>
            <a:r>
              <a:rPr lang="en-US" altLang="en-US" sz="1200" b="0" dirty="0">
                <a:solidFill>
                  <a:srgbClr val="000000"/>
                </a:solidFill>
              </a:rPr>
              <a:t>        </a:t>
            </a:r>
            <a:r>
              <a:rPr lang="en-US" altLang="en-US" sz="1200" b="0" dirty="0">
                <a:solidFill>
                  <a:srgbClr val="960000"/>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"Title"</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"Parsing Techniques"</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"Authors"</a:t>
            </a:r>
            <a:r>
              <a:rPr lang="en-US" altLang="en-US" sz="1200" b="0" dirty="0">
                <a:solidFill>
                  <a:srgbClr val="640032"/>
                </a:solidFill>
              </a:rPr>
              <a:t>:</a:t>
            </a:r>
            <a:r>
              <a:rPr lang="en-US" altLang="en-US" sz="1200" b="0" dirty="0">
                <a:solidFill>
                  <a:srgbClr val="000000"/>
                </a:solidFill>
              </a:rPr>
              <a:t> </a:t>
            </a:r>
            <a:r>
              <a:rPr lang="en-US" altLang="en-US" sz="1200" b="0" dirty="0">
                <a:solidFill>
                  <a:srgbClr val="960000"/>
                </a:solidFill>
              </a:rPr>
              <a:t>[ </a:t>
            </a:r>
            <a:r>
              <a:rPr lang="en-US" altLang="en-US" sz="1200" b="0" dirty="0">
                <a:solidFill>
                  <a:srgbClr val="0000FF"/>
                </a:solidFill>
              </a:rPr>
              <a:t>"Dick </a:t>
            </a:r>
            <a:r>
              <a:rPr lang="en-US" altLang="en-US" sz="1200" b="0" dirty="0" err="1">
                <a:solidFill>
                  <a:srgbClr val="0000FF"/>
                </a:solidFill>
              </a:rPr>
              <a:t>Grune</a:t>
            </a:r>
            <a:r>
              <a:rPr lang="en-US" altLang="en-US" sz="1200" b="0" dirty="0">
                <a:solidFill>
                  <a:srgbClr val="0000FF"/>
                </a:solidFill>
              </a:rPr>
              <a:t>"</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a:t>
            </a:r>
            <a:r>
              <a:rPr lang="en-US" altLang="en-US" sz="1200" b="0" dirty="0" err="1">
                <a:solidFill>
                  <a:srgbClr val="0000FF"/>
                </a:solidFill>
              </a:rPr>
              <a:t>Ceriel</a:t>
            </a:r>
            <a:r>
              <a:rPr lang="en-US" altLang="en-US" sz="1200" b="0" dirty="0">
                <a:solidFill>
                  <a:srgbClr val="0000FF"/>
                </a:solidFill>
              </a:rPr>
              <a:t> J.H. Jacobs" </a:t>
            </a:r>
            <a:r>
              <a:rPr lang="en-US" altLang="en-US" sz="1200" b="0" dirty="0">
                <a:solidFill>
                  <a:srgbClr val="960000"/>
                </a:solidFill>
              </a:rPr>
              <a:t>]</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"Date"</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"2007"</a:t>
            </a:r>
            <a:r>
              <a:rPr lang="en-US" altLang="en-US" sz="1200" b="0" dirty="0">
                <a:solidFill>
                  <a:srgbClr val="640032"/>
                </a:solidFill>
              </a:rPr>
              <a:t>,</a:t>
            </a:r>
            <a:br>
              <a:rPr lang="en-US" altLang="en-US" sz="1200" b="0" dirty="0">
                <a:solidFill>
                  <a:srgbClr val="000000"/>
                </a:solidFill>
              </a:rPr>
            </a:br>
            <a:r>
              <a:rPr lang="en-US" altLang="en-US" sz="1200" b="0" dirty="0">
                <a:solidFill>
                  <a:srgbClr val="000000"/>
                </a:solidFill>
              </a:rPr>
              <a:t>            </a:t>
            </a:r>
            <a:r>
              <a:rPr lang="en-US" altLang="en-US" sz="1200" b="0" dirty="0">
                <a:solidFill>
                  <a:srgbClr val="1E6496"/>
                </a:solidFill>
              </a:rPr>
              <a:t>"Publisher"</a:t>
            </a:r>
            <a:r>
              <a:rPr lang="en-US" altLang="en-US" sz="1200" b="0" dirty="0">
                <a:solidFill>
                  <a:srgbClr val="640032"/>
                </a:solidFill>
              </a:rPr>
              <a:t>:</a:t>
            </a:r>
            <a:r>
              <a:rPr lang="en-US" altLang="en-US" sz="1200" b="0" dirty="0">
                <a:solidFill>
                  <a:srgbClr val="000000"/>
                </a:solidFill>
              </a:rPr>
              <a:t> </a:t>
            </a:r>
            <a:r>
              <a:rPr lang="en-US" altLang="en-US" sz="1200" b="0" dirty="0">
                <a:solidFill>
                  <a:srgbClr val="0000FF"/>
                </a:solidFill>
              </a:rPr>
              <a:t>"Springer"</a:t>
            </a:r>
            <a:br>
              <a:rPr lang="en-US" altLang="en-US" sz="1200" b="0" dirty="0">
                <a:solidFill>
                  <a:srgbClr val="000000"/>
                </a:solidFill>
              </a:rPr>
            </a:br>
            <a:r>
              <a:rPr lang="en-US" altLang="en-US" sz="1200" b="0" dirty="0">
                <a:solidFill>
                  <a:srgbClr val="000000"/>
                </a:solidFill>
              </a:rPr>
              <a:t>        </a:t>
            </a:r>
            <a:r>
              <a:rPr lang="en-US" altLang="en-US" sz="1200" b="0" dirty="0">
                <a:solidFill>
                  <a:srgbClr val="960000"/>
                </a:solidFill>
              </a:rPr>
              <a:t>}</a:t>
            </a:r>
            <a:br>
              <a:rPr lang="en-US" altLang="en-US" sz="1200" b="0" dirty="0">
                <a:solidFill>
                  <a:srgbClr val="000000"/>
                </a:solidFill>
              </a:rPr>
            </a:br>
            <a:r>
              <a:rPr lang="en-US" altLang="en-US" sz="1200" b="0" dirty="0">
                <a:solidFill>
                  <a:srgbClr val="960000"/>
                </a:solidFill>
              </a:rPr>
              <a:t>}</a:t>
            </a:r>
            <a:endParaRPr lang="en-US" altLang="en-US" sz="1200" b="0" dirty="0"/>
          </a:p>
        </p:txBody>
      </p:sp>
    </p:spTree>
    <p:extLst>
      <p:ext uri="{BB962C8B-B14F-4D97-AF65-F5344CB8AC3E}">
        <p14:creationId xmlns:p14="http://schemas.microsoft.com/office/powerpoint/2010/main" val="3264987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endParaRPr lang="zh-TW" altLang="en-US"/>
          </a:p>
        </p:txBody>
      </p:sp>
      <p:sp>
        <p:nvSpPr>
          <p:cNvPr id="3" name="標題 2"/>
          <p:cNvSpPr>
            <a:spLocks noGrp="1"/>
          </p:cNvSpPr>
          <p:nvPr>
            <p:ph type="title"/>
          </p:nvPr>
        </p:nvSpPr>
        <p:spPr/>
        <p:txBody>
          <a:bodyPr/>
          <a:lstStyle/>
          <a:p>
            <a:r>
              <a:rPr lang="en-US" altLang="zh-TW" dirty="0"/>
              <a:t>Example</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47</a:t>
            </a:fld>
            <a:endParaRPr lang="zh-TW" altLang="en-US"/>
          </a:p>
        </p:txBody>
      </p:sp>
      <p:pic>
        <p:nvPicPr>
          <p:cNvPr id="5" name="圖片 4"/>
          <p:cNvPicPr>
            <a:picLocks noChangeAspect="1"/>
          </p:cNvPicPr>
          <p:nvPr/>
        </p:nvPicPr>
        <p:blipFill>
          <a:blip r:embed="rId2"/>
          <a:stretch>
            <a:fillRect/>
          </a:stretch>
        </p:blipFill>
        <p:spPr>
          <a:xfrm>
            <a:off x="2339752" y="956886"/>
            <a:ext cx="5952713" cy="5868963"/>
          </a:xfrm>
          <a:prstGeom prst="rect">
            <a:avLst/>
          </a:prstGeom>
        </p:spPr>
      </p:pic>
    </p:spTree>
    <p:extLst>
      <p:ext uri="{BB962C8B-B14F-4D97-AF65-F5344CB8AC3E}">
        <p14:creationId xmlns:p14="http://schemas.microsoft.com/office/powerpoint/2010/main" val="145307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Data Mining</a:t>
            </a:r>
          </a:p>
          <a:p>
            <a:pPr lvl="1"/>
            <a:r>
              <a:rPr lang="en-US" altLang="zh-TW" dirty="0"/>
              <a:t>Data Clustering</a:t>
            </a:r>
          </a:p>
          <a:p>
            <a:pPr lvl="1"/>
            <a:r>
              <a:rPr lang="en-US" altLang="zh-TW" dirty="0"/>
              <a:t>Data Classification</a:t>
            </a:r>
          </a:p>
          <a:p>
            <a:pPr lvl="1"/>
            <a:r>
              <a:rPr lang="en-US" altLang="zh-TW" dirty="0"/>
              <a:t>…</a:t>
            </a:r>
          </a:p>
          <a:p>
            <a:pPr lvl="1"/>
            <a:endParaRPr lang="en-US" altLang="zh-TW" dirty="0"/>
          </a:p>
          <a:p>
            <a:r>
              <a:rPr lang="en-US" altLang="zh-TW" dirty="0"/>
              <a:t>Machine Learning</a:t>
            </a:r>
          </a:p>
          <a:p>
            <a:pPr lvl="1"/>
            <a:r>
              <a:rPr lang="en-US" altLang="zh-TW" dirty="0" err="1"/>
              <a:t>libSVM</a:t>
            </a:r>
            <a:endParaRPr lang="en-US" altLang="zh-TW" dirty="0"/>
          </a:p>
          <a:p>
            <a:pPr lvl="1"/>
            <a:r>
              <a:rPr lang="en-US" altLang="zh-TW" dirty="0"/>
              <a:t>KNN</a:t>
            </a:r>
          </a:p>
          <a:p>
            <a:pPr lvl="1"/>
            <a:r>
              <a:rPr lang="en-US" altLang="zh-TW" dirty="0"/>
              <a:t>Bayesian networks</a:t>
            </a:r>
          </a:p>
          <a:p>
            <a:pPr lvl="1"/>
            <a:r>
              <a:rPr lang="en-US" altLang="zh-TW" dirty="0"/>
              <a:t>…</a:t>
            </a:r>
          </a:p>
          <a:p>
            <a:pPr lvl="1"/>
            <a:endParaRPr lang="en-US" altLang="zh-TW" dirty="0"/>
          </a:p>
          <a:p>
            <a:endParaRPr lang="zh-TW" altLang="en-US" dirty="0"/>
          </a:p>
        </p:txBody>
      </p:sp>
      <p:sp>
        <p:nvSpPr>
          <p:cNvPr id="3" name="標題 2"/>
          <p:cNvSpPr>
            <a:spLocks noGrp="1"/>
          </p:cNvSpPr>
          <p:nvPr>
            <p:ph type="title"/>
          </p:nvPr>
        </p:nvSpPr>
        <p:spPr/>
        <p:txBody>
          <a:bodyPr>
            <a:normAutofit/>
          </a:bodyPr>
          <a:lstStyle/>
          <a:p>
            <a:r>
              <a:rPr lang="en-US" altLang="zh-TW" dirty="0"/>
              <a:t>Data Mining &amp; Machine Learning</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48</a:t>
            </a:fld>
            <a:endParaRPr lang="zh-TW" altLang="en-US"/>
          </a:p>
        </p:txBody>
      </p:sp>
    </p:spTree>
    <p:extLst>
      <p:ext uri="{BB962C8B-B14F-4D97-AF65-F5344CB8AC3E}">
        <p14:creationId xmlns:p14="http://schemas.microsoft.com/office/powerpoint/2010/main" val="172979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correlation does not imply causation</a:t>
            </a:r>
          </a:p>
          <a:p>
            <a:pPr lvl="1"/>
            <a:r>
              <a:rPr lang="en-US" altLang="zh-TW" dirty="0">
                <a:hlinkClick r:id="rId2"/>
              </a:rPr>
              <a:t>http://en.wikipedia.org/wiki/Correlation_does_not_imply_causation</a:t>
            </a:r>
            <a:endParaRPr lang="en-US" altLang="zh-TW" dirty="0"/>
          </a:p>
          <a:p>
            <a:pPr lvl="1"/>
            <a:r>
              <a:rPr lang="en-US" altLang="zh-TW" dirty="0"/>
              <a:t>pirates cause global warming??</a:t>
            </a:r>
          </a:p>
          <a:p>
            <a:pPr lvl="1"/>
            <a:endParaRPr lang="zh-TW" altLang="en-US" dirty="0"/>
          </a:p>
        </p:txBody>
      </p:sp>
      <p:sp>
        <p:nvSpPr>
          <p:cNvPr id="3" name="標題 2"/>
          <p:cNvSpPr>
            <a:spLocks noGrp="1"/>
          </p:cNvSpPr>
          <p:nvPr>
            <p:ph type="title"/>
          </p:nvPr>
        </p:nvSpPr>
        <p:spPr/>
        <p:txBody>
          <a:bodyPr/>
          <a:lstStyle/>
          <a:p>
            <a:r>
              <a:rPr lang="en-US" altLang="zh-TW" dirty="0"/>
              <a:t>Evaluation &amp; Interpretation</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49</a:t>
            </a:fld>
            <a:endParaRPr lang="zh-TW" altLang="en-US"/>
          </a:p>
        </p:txBody>
      </p:sp>
      <p:pic>
        <p:nvPicPr>
          <p:cNvPr id="2050" name="Picture 2" descr="File:PiratesVsTemp(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235920"/>
            <a:ext cx="5539870" cy="3490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43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p:cNvSpPr>
            <a:spLocks noGrp="1"/>
          </p:cNvSpPr>
          <p:nvPr>
            <p:ph type="title"/>
          </p:nvPr>
        </p:nvSpPr>
        <p:spPr>
          <a:xfrm>
            <a:off x="331788" y="295275"/>
            <a:ext cx="8480425" cy="771525"/>
          </a:xfrm>
        </p:spPr>
        <p:txBody>
          <a:bodyPr/>
          <a:lstStyle/>
          <a:p>
            <a:r>
              <a:rPr lang="en-US" altLang="zh-TW" dirty="0"/>
              <a:t>Data Are the King</a:t>
            </a:r>
            <a:endParaRPr lang="zh-TW" altLang="en-US" dirty="0"/>
          </a:p>
        </p:txBody>
      </p:sp>
      <p:sp>
        <p:nvSpPr>
          <p:cNvPr id="3" name="內容版面配置區 2"/>
          <p:cNvSpPr>
            <a:spLocks noGrp="1"/>
          </p:cNvSpPr>
          <p:nvPr>
            <p:ph idx="1"/>
          </p:nvPr>
        </p:nvSpPr>
        <p:spPr>
          <a:xfrm>
            <a:off x="201613" y="1066800"/>
            <a:ext cx="8740775" cy="5483225"/>
          </a:xfrm>
        </p:spPr>
        <p:txBody>
          <a:bodyPr rtlCol="0">
            <a:normAutofit/>
          </a:bodyPr>
          <a:lstStyle/>
          <a:p>
            <a:pPr fontAlgn="auto">
              <a:spcAft>
                <a:spcPts val="0"/>
              </a:spcAft>
              <a:defRPr/>
            </a:pPr>
            <a:r>
              <a:rPr lang="en-US" altLang="zh-TW" sz="3200" b="1" dirty="0">
                <a:solidFill>
                  <a:srgbClr val="0000CC"/>
                </a:solidFill>
                <a:latin typeface="+mn-lt"/>
              </a:rPr>
              <a:t>Data-centric computing </a:t>
            </a:r>
            <a:r>
              <a:rPr lang="en-US" altLang="zh-TW" sz="3200" dirty="0"/>
              <a:t>will dominate the future!</a:t>
            </a:r>
          </a:p>
        </p:txBody>
      </p:sp>
      <p:sp>
        <p:nvSpPr>
          <p:cNvPr id="4" name="投影片編號版面配置區 3"/>
          <p:cNvSpPr>
            <a:spLocks noGrp="1"/>
          </p:cNvSpPr>
          <p:nvPr>
            <p:ph type="sldNum" sz="quarter" idx="12"/>
          </p:nvPr>
        </p:nvSpPr>
        <p:spPr/>
        <p:txBody>
          <a:bodyPr/>
          <a:lstStyle/>
          <a:p>
            <a:pPr>
              <a:defRPr/>
            </a:pPr>
            <a:fld id="{583DE6C8-922B-4652-B7EB-3FC3AA135D9E}" type="slidenum">
              <a:rPr lang="zh-TW" altLang="en-US"/>
              <a:pPr>
                <a:defRPr/>
              </a:pPr>
              <a:t>5</a:t>
            </a:fld>
            <a:endParaRPr lang="zh-TW" altLang="en-US"/>
          </a:p>
        </p:txBody>
      </p:sp>
      <p:sp>
        <p:nvSpPr>
          <p:cNvPr id="25605" name="AutoShape 2" descr="http://image.slidesharecdn.com/bigdatabigrewards-chong-150502043013-conversion-gate01/95/big-data-big-rewards-4-638.jpg?cb=1430559062"/>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endParaRPr lang="zh-TW" altLang="en-US"/>
          </a:p>
        </p:txBody>
      </p:sp>
      <p:sp>
        <p:nvSpPr>
          <p:cNvPr id="25606" name="矩形 6"/>
          <p:cNvSpPr>
            <a:spLocks noChangeArrowheads="1"/>
          </p:cNvSpPr>
          <p:nvPr/>
        </p:nvSpPr>
        <p:spPr bwMode="auto">
          <a:xfrm>
            <a:off x="0" y="660711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600" dirty="0">
                <a:hlinkClick r:id="rId3"/>
              </a:rPr>
              <a:t>http://image.slidesharecdn.com/bigdatabigrewards-chong-150502043013-conversion-gate01/95/big-data-big-rewards-4-638.jpg?cb=1430559062</a:t>
            </a:r>
            <a:r>
              <a:rPr lang="en-US" altLang="zh-TW" sz="600" dirty="0"/>
              <a:t>; </a:t>
            </a:r>
            <a:r>
              <a:rPr lang="en-US" altLang="zh-TW" sz="600" dirty="0">
                <a:hlinkClick r:id="rId4"/>
              </a:rPr>
              <a:t>http://www.eweek.com/imagesvr_ce/4176/2013_ew_HubDataHP_01.jpg</a:t>
            </a:r>
            <a:r>
              <a:rPr lang="en-US" altLang="zh-TW" sz="600" dirty="0"/>
              <a:t>; </a:t>
            </a:r>
            <a:r>
              <a:rPr lang="en-US" altLang="zh-TW" sz="600" dirty="0">
                <a:hlinkClick r:id="rId5"/>
              </a:rPr>
              <a:t>http://itlaw.wikia.com/wiki/Big_Data:_Seizing_Opportunities,_Preserving_Values</a:t>
            </a:r>
            <a:endParaRPr lang="en-US" altLang="zh-TW" sz="600" dirty="0"/>
          </a:p>
          <a:p>
            <a:pPr algn="ctr" eaLnBrk="1" hangingPunct="1"/>
            <a:endParaRPr lang="zh-TW" altLang="en-US" sz="600" dirty="0"/>
          </a:p>
        </p:txBody>
      </p:sp>
      <p:grpSp>
        <p:nvGrpSpPr>
          <p:cNvPr id="25607" name="群組 8"/>
          <p:cNvGrpSpPr>
            <a:grpSpLocks/>
          </p:cNvGrpSpPr>
          <p:nvPr/>
        </p:nvGrpSpPr>
        <p:grpSpPr bwMode="auto">
          <a:xfrm>
            <a:off x="460375" y="2081597"/>
            <a:ext cx="6870700" cy="2181643"/>
            <a:chOff x="460375" y="1818668"/>
            <a:chExt cx="6870070" cy="2527865"/>
          </a:xfrm>
        </p:grpSpPr>
        <p:sp>
          <p:nvSpPr>
            <p:cNvPr id="8" name="矩形 7"/>
            <p:cNvSpPr/>
            <p:nvPr/>
          </p:nvSpPr>
          <p:spPr>
            <a:xfrm>
              <a:off x="460375" y="1818668"/>
              <a:ext cx="6870070" cy="2137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pic>
          <p:nvPicPr>
            <p:cNvPr id="25618" name="圖片 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03" t="30646" r="1466" b="30344"/>
            <a:stretch>
              <a:fillRect/>
            </a:stretch>
          </p:blipFill>
          <p:spPr bwMode="auto">
            <a:xfrm>
              <a:off x="460375" y="2257754"/>
              <a:ext cx="6870070" cy="20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手繪多邊形 14"/>
          <p:cNvSpPr/>
          <p:nvPr/>
        </p:nvSpPr>
        <p:spPr>
          <a:xfrm>
            <a:off x="1043608" y="2572280"/>
            <a:ext cx="2589196" cy="1501541"/>
          </a:xfrm>
          <a:custGeom>
            <a:avLst/>
            <a:gdLst>
              <a:gd name="connsiteX0" fmla="*/ 0 w 2627697"/>
              <a:gd name="connsiteY0" fmla="*/ 1405289 h 1405289"/>
              <a:gd name="connsiteX1" fmla="*/ 1905802 w 2627697"/>
              <a:gd name="connsiteY1" fmla="*/ 1001028 h 1405289"/>
              <a:gd name="connsiteX2" fmla="*/ 2627697 w 2627697"/>
              <a:gd name="connsiteY2" fmla="*/ 0 h 1405289"/>
            </a:gdLst>
            <a:ahLst/>
            <a:cxnLst>
              <a:cxn ang="0">
                <a:pos x="connsiteX0" y="connsiteY0"/>
              </a:cxn>
              <a:cxn ang="0">
                <a:pos x="connsiteX1" y="connsiteY1"/>
              </a:cxn>
              <a:cxn ang="0">
                <a:pos x="connsiteX2" y="connsiteY2"/>
              </a:cxn>
            </a:cxnLst>
            <a:rect l="l" t="t" r="r" b="b"/>
            <a:pathLst>
              <a:path w="2627697" h="1405289">
                <a:moveTo>
                  <a:pt x="0" y="1405289"/>
                </a:moveTo>
                <a:cubicBezTo>
                  <a:pt x="733926" y="1320266"/>
                  <a:pt x="1467853" y="1235243"/>
                  <a:pt x="1905802" y="1001028"/>
                </a:cubicBezTo>
                <a:cubicBezTo>
                  <a:pt x="2343751" y="766813"/>
                  <a:pt x="2485724" y="383406"/>
                  <a:pt x="2627697" y="0"/>
                </a:cubicBezTo>
              </a:path>
            </a:pathLst>
          </a:custGeom>
          <a:noFill/>
          <a:ln w="127000">
            <a:gradFill>
              <a:gsLst>
                <a:gs pos="0">
                  <a:srgbClr val="FF0000">
                    <a:alpha val="0"/>
                  </a:srgbClr>
                </a:gs>
                <a:gs pos="20000">
                  <a:srgbClr val="FF0000"/>
                </a:gs>
              </a:gsLst>
              <a:lin ang="0" scaled="0"/>
            </a:gra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25612" name="文字方塊 9"/>
          <p:cNvSpPr txBox="1">
            <a:spLocks noChangeArrowheads="1"/>
          </p:cNvSpPr>
          <p:nvPr/>
        </p:nvSpPr>
        <p:spPr bwMode="auto">
          <a:xfrm>
            <a:off x="222250" y="4217988"/>
            <a:ext cx="3330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a:defRPr>
                <a:solidFill>
                  <a:schemeClr val="tx1"/>
                </a:solidFill>
                <a:latin typeface="Calibri" panose="020F0502020204030204" pitchFamily="34" charset="0"/>
                <a:ea typeface="新細明體" panose="02020500000000000000" pitchFamily="18" charset="-120"/>
              </a:defRPr>
            </a:lvl1pPr>
            <a:lvl2pPr marL="622300" indent="-26670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en-US" altLang="zh-TW" sz="3200" dirty="0"/>
              <a:t>Now data are of:</a:t>
            </a:r>
          </a:p>
          <a:p>
            <a:pPr lvl="1" eaLnBrk="1" hangingPunct="1">
              <a:buFont typeface="Chaparral Pro" panose="02060503040505020203" pitchFamily="18" charset="0"/>
              <a:buChar char="-"/>
            </a:pPr>
            <a:r>
              <a:rPr lang="en-US" altLang="zh-TW" sz="3200" dirty="0"/>
              <a:t>High </a:t>
            </a:r>
            <a:r>
              <a:rPr lang="en-US" altLang="zh-TW" sz="3200" b="1" dirty="0">
                <a:solidFill>
                  <a:srgbClr val="0000CC"/>
                </a:solidFill>
              </a:rPr>
              <a:t>volume</a:t>
            </a:r>
          </a:p>
          <a:p>
            <a:pPr lvl="1" eaLnBrk="1" hangingPunct="1">
              <a:buFont typeface="Chaparral Pro" panose="02060503040505020203" pitchFamily="18" charset="0"/>
              <a:buChar char="-"/>
            </a:pPr>
            <a:r>
              <a:rPr lang="en-US" altLang="zh-TW" sz="3200" dirty="0"/>
              <a:t>High </a:t>
            </a:r>
            <a:r>
              <a:rPr lang="en-US" altLang="zh-TW" sz="3200" b="1" dirty="0">
                <a:solidFill>
                  <a:srgbClr val="0000CC"/>
                </a:solidFill>
              </a:rPr>
              <a:t>velocity</a:t>
            </a:r>
          </a:p>
          <a:p>
            <a:pPr lvl="1" eaLnBrk="1" hangingPunct="1">
              <a:buFont typeface="Chaparral Pro" panose="02060503040505020203" pitchFamily="18" charset="0"/>
              <a:buChar char="-"/>
            </a:pPr>
            <a:r>
              <a:rPr lang="en-US" altLang="zh-TW" sz="3200" dirty="0"/>
              <a:t>High </a:t>
            </a:r>
            <a:r>
              <a:rPr lang="en-US" altLang="zh-TW" sz="3200" b="1" dirty="0">
                <a:solidFill>
                  <a:srgbClr val="0000CC"/>
                </a:solidFill>
              </a:rPr>
              <a:t>variety</a:t>
            </a:r>
            <a:endParaRPr lang="zh-TW" altLang="en-US" sz="3200" b="1" dirty="0">
              <a:solidFill>
                <a:srgbClr val="0000CC"/>
              </a:solidFill>
            </a:endParaRPr>
          </a:p>
        </p:txBody>
      </p:sp>
      <p:pic>
        <p:nvPicPr>
          <p:cNvPr id="1026" name="Picture 2" descr="Big d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4552" y="2023529"/>
            <a:ext cx="1781681" cy="23260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hat happens online in 60 seconds">
            <a:extLst>
              <a:ext uri="{FF2B5EF4-FFF2-40B4-BE49-F238E27FC236}">
                <a16:creationId xmlns:a16="http://schemas.microsoft.com/office/drawing/2014/main" id="{38F4C208-D547-4D45-A0DC-F4CDF07933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64263" y="4307849"/>
            <a:ext cx="2332459" cy="2332459"/>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a:extLst>
              <a:ext uri="{FF2B5EF4-FFF2-40B4-BE49-F238E27FC236}">
                <a16:creationId xmlns:a16="http://schemas.microsoft.com/office/drawing/2014/main" id="{EBA05B65-009E-4641-B954-6506219AAEE5}"/>
              </a:ext>
            </a:extLst>
          </p:cNvPr>
          <p:cNvSpPr txBox="1"/>
          <p:nvPr/>
        </p:nvSpPr>
        <p:spPr>
          <a:xfrm>
            <a:off x="6228183" y="4739702"/>
            <a:ext cx="3172663" cy="1477328"/>
          </a:xfrm>
          <a:prstGeom prst="rect">
            <a:avLst/>
          </a:prstGeom>
          <a:noFill/>
        </p:spPr>
        <p:txBody>
          <a:bodyPr wrap="none" rtlCol="0">
            <a:spAutoFit/>
          </a:bodyPr>
          <a:lstStyle/>
          <a:p>
            <a:r>
              <a:rPr lang="en-US" altLang="zh-TW" dirty="0"/>
              <a:t>210M Emails sent</a:t>
            </a:r>
          </a:p>
          <a:p>
            <a:r>
              <a:rPr lang="en-US" altLang="zh-TW" dirty="0"/>
              <a:t>4.2M google searches</a:t>
            </a:r>
          </a:p>
          <a:p>
            <a:r>
              <a:rPr lang="en-US" altLang="zh-TW" dirty="0"/>
              <a:t>15.2M text sent</a:t>
            </a:r>
          </a:p>
          <a:p>
            <a:r>
              <a:rPr lang="en-US" altLang="zh-TW" dirty="0"/>
              <a:t>350K tweets sent</a:t>
            </a:r>
          </a:p>
          <a:p>
            <a:r>
              <a:rPr lang="en-US" altLang="zh-TW" dirty="0"/>
              <a:t>510K comment posted on FB</a:t>
            </a:r>
            <a:endParaRPr lang="zh-TW" altLang="en-US" dirty="0"/>
          </a:p>
        </p:txBody>
      </p:sp>
    </p:spTree>
    <p:extLst>
      <p:ext uri="{BB962C8B-B14F-4D97-AF65-F5344CB8AC3E}">
        <p14:creationId xmlns:p14="http://schemas.microsoft.com/office/powerpoint/2010/main" val="1784993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p:cNvSpPr>
            <a:spLocks noGrp="1"/>
          </p:cNvSpPr>
          <p:nvPr>
            <p:ph type="subTitle" idx="1"/>
          </p:nvPr>
        </p:nvSpPr>
        <p:spPr/>
        <p:txBody>
          <a:bodyPr/>
          <a:lstStyle/>
          <a:p>
            <a:endParaRPr lang="zh-TW" altLang="en-US"/>
          </a:p>
        </p:txBody>
      </p:sp>
      <p:sp>
        <p:nvSpPr>
          <p:cNvPr id="4" name="標題 3"/>
          <p:cNvSpPr>
            <a:spLocks noGrp="1"/>
          </p:cNvSpPr>
          <p:nvPr>
            <p:ph type="ctrTitle"/>
          </p:nvPr>
        </p:nvSpPr>
        <p:spPr/>
        <p:txBody>
          <a:bodyPr/>
          <a:lstStyle/>
          <a:p>
            <a:pPr algn="ctr"/>
            <a:r>
              <a:rPr lang="en-US" altLang="zh-TW" dirty="0"/>
              <a:t>Q&amp;A</a:t>
            </a:r>
            <a:endParaRPr lang="zh-TW" altLang="en-US" dirty="0"/>
          </a:p>
        </p:txBody>
      </p:sp>
      <p:sp>
        <p:nvSpPr>
          <p:cNvPr id="2" name="投影片編號版面配置區 1"/>
          <p:cNvSpPr>
            <a:spLocks noGrp="1"/>
          </p:cNvSpPr>
          <p:nvPr>
            <p:ph type="sldNum" sz="quarter" idx="11"/>
          </p:nvPr>
        </p:nvSpPr>
        <p:spPr/>
        <p:txBody>
          <a:bodyPr/>
          <a:lstStyle/>
          <a:p>
            <a:fld id="{9177B5C0-B36D-4552-A208-68E68F527A18}" type="slidenum">
              <a:rPr lang="zh-TW" altLang="en-US" smtClean="0"/>
              <a:pPr/>
              <a:t>50</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normAutofit fontScale="92500" lnSpcReduction="10000"/>
          </a:bodyPr>
          <a:lstStyle/>
          <a:p>
            <a:r>
              <a:rPr lang="en-US" altLang="zh-TW" dirty="0"/>
              <a:t>Government</a:t>
            </a:r>
          </a:p>
          <a:p>
            <a:pPr lvl="1"/>
            <a:r>
              <a:rPr lang="en-US" altLang="zh-TW" dirty="0"/>
              <a:t>Open data</a:t>
            </a:r>
          </a:p>
          <a:p>
            <a:pPr lvl="2"/>
            <a:r>
              <a:rPr lang="en-US" altLang="zh-TW" dirty="0">
                <a:hlinkClick r:id="rId2"/>
              </a:rPr>
              <a:t>http://data.gov.tw/</a:t>
            </a:r>
            <a:endParaRPr lang="en-US" altLang="zh-TW" dirty="0"/>
          </a:p>
          <a:p>
            <a:pPr lvl="2"/>
            <a:r>
              <a:rPr lang="en-US" altLang="zh-TW" dirty="0">
                <a:hlinkClick r:id="rId3"/>
              </a:rPr>
              <a:t>http://data.coa.gov.tw/</a:t>
            </a:r>
            <a:endParaRPr lang="en-US" altLang="zh-TW" dirty="0"/>
          </a:p>
          <a:p>
            <a:pPr lvl="2"/>
            <a:r>
              <a:rPr lang="en-US" altLang="zh-TW" dirty="0">
                <a:hlinkClick r:id="rId4"/>
              </a:rPr>
              <a:t>https://dbahr.narlabs.org.tw/</a:t>
            </a:r>
          </a:p>
          <a:p>
            <a:pPr lvl="2"/>
            <a:r>
              <a:rPr lang="en-US" altLang="zh-TW" dirty="0">
                <a:hlinkClick r:id="rId4"/>
              </a:rPr>
              <a:t>http://taqm.epa.gov.tw/taqm/tw/default.aspx</a:t>
            </a:r>
            <a:endParaRPr lang="en-US" altLang="zh-TW" dirty="0"/>
          </a:p>
          <a:p>
            <a:pPr lvl="2"/>
            <a:r>
              <a:rPr lang="en-US" altLang="zh-TW" dirty="0">
                <a:hlinkClick r:id="rId5"/>
              </a:rPr>
              <a:t>https://nycopendata.socrata.com/</a:t>
            </a:r>
            <a:endParaRPr lang="en-US" altLang="zh-TW" dirty="0"/>
          </a:p>
          <a:p>
            <a:pPr lvl="2"/>
            <a:r>
              <a:rPr lang="en-US" altLang="zh-TW" dirty="0"/>
              <a:t>...</a:t>
            </a:r>
          </a:p>
          <a:p>
            <a:pPr lvl="1"/>
            <a:r>
              <a:rPr lang="en-US" altLang="zh-TW" dirty="0"/>
              <a:t>Private data</a:t>
            </a:r>
          </a:p>
          <a:p>
            <a:pPr lvl="2"/>
            <a:r>
              <a:rPr lang="en-US" altLang="zh-TW" dirty="0"/>
              <a:t>National Health Insurance Research Database (</a:t>
            </a:r>
            <a:r>
              <a:rPr lang="zh-TW" altLang="en-US" dirty="0"/>
              <a:t>健保資料庫</a:t>
            </a:r>
            <a:r>
              <a:rPr lang="en-US" altLang="zh-TW" dirty="0"/>
              <a:t>)</a:t>
            </a:r>
          </a:p>
          <a:p>
            <a:pPr lvl="2"/>
            <a:r>
              <a:rPr lang="en-US" altLang="zh-TW" dirty="0"/>
              <a:t>Electronic Receipts</a:t>
            </a:r>
            <a:r>
              <a:rPr lang="zh-TW" altLang="en-US" dirty="0"/>
              <a:t> </a:t>
            </a:r>
            <a:r>
              <a:rPr lang="en-US" altLang="zh-TW" dirty="0"/>
              <a:t>Database </a:t>
            </a:r>
          </a:p>
          <a:p>
            <a:pPr lvl="2"/>
            <a:r>
              <a:rPr lang="en-US" altLang="zh-TW" dirty="0"/>
              <a:t>ETC</a:t>
            </a:r>
          </a:p>
          <a:p>
            <a:pPr lvl="3"/>
            <a:r>
              <a:rPr lang="en-US" altLang="zh-TW" dirty="0">
                <a:hlinkClick r:id="rId6"/>
              </a:rPr>
              <a:t>http://cit-etc.net1.tw/honor-ok.asp</a:t>
            </a:r>
            <a:endParaRPr lang="en-US" altLang="zh-TW" dirty="0"/>
          </a:p>
          <a:p>
            <a:pPr lvl="2"/>
            <a:r>
              <a:rPr lang="en-US" altLang="zh-TW" dirty="0"/>
              <a:t>…</a:t>
            </a:r>
          </a:p>
          <a:p>
            <a:pPr lvl="2"/>
            <a:endParaRPr lang="en-US" altLang="zh-TW" dirty="0"/>
          </a:p>
          <a:p>
            <a:pPr lvl="1"/>
            <a:endParaRPr lang="en-US" altLang="zh-TW" dirty="0"/>
          </a:p>
          <a:p>
            <a:pPr lvl="2"/>
            <a:endParaRPr lang="zh-TW" altLang="en-US" dirty="0"/>
          </a:p>
        </p:txBody>
      </p:sp>
      <p:sp>
        <p:nvSpPr>
          <p:cNvPr id="3" name="標題 2"/>
          <p:cNvSpPr>
            <a:spLocks noGrp="1"/>
          </p:cNvSpPr>
          <p:nvPr>
            <p:ph type="title"/>
          </p:nvPr>
        </p:nvSpPr>
        <p:spPr/>
        <p:txBody>
          <a:bodyPr/>
          <a:lstStyle/>
          <a:p>
            <a:r>
              <a:rPr lang="en-US" altLang="zh-TW" dirty="0"/>
              <a:t>Where is the data?</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6</a:t>
            </a:fld>
            <a:endParaRPr lang="zh-TW" altLang="en-US"/>
          </a:p>
        </p:txBody>
      </p:sp>
      <p:pic>
        <p:nvPicPr>
          <p:cNvPr id="5" name="圖片 4"/>
          <p:cNvPicPr>
            <a:picLocks noChangeAspect="1"/>
          </p:cNvPicPr>
          <p:nvPr/>
        </p:nvPicPr>
        <p:blipFill>
          <a:blip r:embed="rId7"/>
          <a:stretch>
            <a:fillRect/>
          </a:stretch>
        </p:blipFill>
        <p:spPr>
          <a:xfrm>
            <a:off x="4283968" y="1473"/>
            <a:ext cx="4793209" cy="2523813"/>
          </a:xfrm>
          <a:prstGeom prst="rect">
            <a:avLst/>
          </a:prstGeom>
        </p:spPr>
      </p:pic>
    </p:spTree>
    <p:extLst>
      <p:ext uri="{BB962C8B-B14F-4D97-AF65-F5344CB8AC3E}">
        <p14:creationId xmlns:p14="http://schemas.microsoft.com/office/powerpoint/2010/main" val="228170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Business Data</a:t>
            </a:r>
          </a:p>
          <a:p>
            <a:pPr lvl="1"/>
            <a:r>
              <a:rPr lang="en-US" altLang="zh-TW" dirty="0"/>
              <a:t>Customer data</a:t>
            </a:r>
          </a:p>
          <a:p>
            <a:pPr lvl="1"/>
            <a:r>
              <a:rPr lang="en-US" altLang="zh-TW" dirty="0"/>
              <a:t>Manufacturing data</a:t>
            </a:r>
          </a:p>
          <a:p>
            <a:pPr lvl="1"/>
            <a:r>
              <a:rPr lang="en-US" altLang="zh-TW" dirty="0"/>
              <a:t>…</a:t>
            </a:r>
          </a:p>
          <a:p>
            <a:pPr lvl="1"/>
            <a:endParaRPr lang="en-US" altLang="zh-TW" dirty="0"/>
          </a:p>
          <a:p>
            <a:r>
              <a:rPr lang="en-US" altLang="zh-TW" dirty="0"/>
              <a:t>Competitions</a:t>
            </a:r>
          </a:p>
          <a:p>
            <a:pPr lvl="1"/>
            <a:r>
              <a:rPr lang="en-US" altLang="zh-TW" dirty="0">
                <a:hlinkClick r:id="rId2"/>
              </a:rPr>
              <a:t>http://www.kaggle.com/competitions</a:t>
            </a:r>
            <a:endParaRPr lang="en-US" altLang="zh-TW" dirty="0"/>
          </a:p>
          <a:p>
            <a:pPr lvl="1"/>
            <a:r>
              <a:rPr lang="en-US" altLang="zh-TW" dirty="0">
                <a:hlinkClick r:id="rId3"/>
              </a:rPr>
              <a:t>https://aidea-web.tw/</a:t>
            </a:r>
            <a:endParaRPr lang="en-US" altLang="zh-TW" dirty="0"/>
          </a:p>
          <a:p>
            <a:pPr lvl="1"/>
            <a:r>
              <a:rPr lang="en-US" altLang="zh-TW" dirty="0"/>
              <a:t>…</a:t>
            </a:r>
            <a:endParaRPr lang="zh-TW" altLang="en-US" dirty="0"/>
          </a:p>
        </p:txBody>
      </p:sp>
      <p:sp>
        <p:nvSpPr>
          <p:cNvPr id="3" name="標題 2"/>
          <p:cNvSpPr>
            <a:spLocks noGrp="1"/>
          </p:cNvSpPr>
          <p:nvPr>
            <p:ph type="title"/>
          </p:nvPr>
        </p:nvSpPr>
        <p:spPr/>
        <p:txBody>
          <a:bodyPr/>
          <a:lstStyle/>
          <a:p>
            <a:r>
              <a:rPr lang="en-US" altLang="zh-TW" dirty="0"/>
              <a:t>Where is the data?</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7</a:t>
            </a:fld>
            <a:endParaRPr lang="zh-TW" altLang="en-US"/>
          </a:p>
        </p:txBody>
      </p:sp>
    </p:spTree>
    <p:extLst>
      <p:ext uri="{BB962C8B-B14F-4D97-AF65-F5344CB8AC3E}">
        <p14:creationId xmlns:p14="http://schemas.microsoft.com/office/powerpoint/2010/main" val="2595152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Social Media</a:t>
            </a:r>
          </a:p>
          <a:p>
            <a:pPr lvl="1"/>
            <a:r>
              <a:rPr lang="en-US" altLang="zh-TW" dirty="0"/>
              <a:t>FB</a:t>
            </a:r>
          </a:p>
          <a:p>
            <a:pPr lvl="1"/>
            <a:r>
              <a:rPr lang="en-US" altLang="zh-TW" dirty="0"/>
              <a:t>Twitter</a:t>
            </a:r>
          </a:p>
          <a:p>
            <a:pPr lvl="1"/>
            <a:r>
              <a:rPr lang="en-US" altLang="zh-TW" dirty="0"/>
              <a:t>IG</a:t>
            </a:r>
          </a:p>
          <a:p>
            <a:pPr lvl="1"/>
            <a:r>
              <a:rPr lang="en-US" altLang="zh-TW" dirty="0"/>
              <a:t>PTT</a:t>
            </a:r>
          </a:p>
          <a:p>
            <a:pPr lvl="1"/>
            <a:r>
              <a:rPr lang="en-US" altLang="zh-TW" dirty="0"/>
              <a:t>Mobile01</a:t>
            </a:r>
          </a:p>
          <a:p>
            <a:pPr lvl="1"/>
            <a:r>
              <a:rPr lang="en-US" altLang="zh-TW" dirty="0"/>
              <a:t>…</a:t>
            </a:r>
            <a:endParaRPr lang="zh-TW" altLang="en-US" dirty="0"/>
          </a:p>
        </p:txBody>
      </p:sp>
      <p:sp>
        <p:nvSpPr>
          <p:cNvPr id="3" name="標題 2"/>
          <p:cNvSpPr>
            <a:spLocks noGrp="1"/>
          </p:cNvSpPr>
          <p:nvPr>
            <p:ph type="title"/>
          </p:nvPr>
        </p:nvSpPr>
        <p:spPr/>
        <p:txBody>
          <a:bodyPr/>
          <a:lstStyle/>
          <a:p>
            <a:r>
              <a:rPr lang="en-US" altLang="zh-TW" dirty="0"/>
              <a:t>Where is the data?</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8</a:t>
            </a:fld>
            <a:endParaRPr lang="zh-TW" altLang="en-US"/>
          </a:p>
        </p:txBody>
      </p:sp>
    </p:spTree>
    <p:extLst>
      <p:ext uri="{BB962C8B-B14F-4D97-AF65-F5344CB8AC3E}">
        <p14:creationId xmlns:p14="http://schemas.microsoft.com/office/powerpoint/2010/main" val="617509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en-US" altLang="zh-TW" dirty="0"/>
              <a:t>Resident </a:t>
            </a:r>
          </a:p>
          <a:p>
            <a:pPr lvl="1"/>
            <a:r>
              <a:rPr lang="en-US" altLang="zh-TW" dirty="0"/>
              <a:t>1999 in Taiwan (311 in New York City)</a:t>
            </a:r>
          </a:p>
          <a:p>
            <a:pPr lvl="1"/>
            <a:r>
              <a:rPr lang="en-US" altLang="zh-TW" dirty="0" err="1"/>
              <a:t>Ubike</a:t>
            </a:r>
            <a:endParaRPr lang="en-US" altLang="zh-TW" dirty="0"/>
          </a:p>
          <a:p>
            <a:pPr lvl="2"/>
            <a:r>
              <a:rPr lang="en-US" altLang="zh-TW" dirty="0"/>
              <a:t>Air pollution data</a:t>
            </a:r>
            <a:endParaRPr lang="zh-TW" altLang="en-US" dirty="0"/>
          </a:p>
        </p:txBody>
      </p:sp>
      <p:sp>
        <p:nvSpPr>
          <p:cNvPr id="3" name="標題 2"/>
          <p:cNvSpPr>
            <a:spLocks noGrp="1"/>
          </p:cNvSpPr>
          <p:nvPr>
            <p:ph type="title"/>
          </p:nvPr>
        </p:nvSpPr>
        <p:spPr/>
        <p:txBody>
          <a:bodyPr/>
          <a:lstStyle/>
          <a:p>
            <a:r>
              <a:rPr lang="en-US" altLang="zh-TW" dirty="0"/>
              <a:t>Where is data?</a:t>
            </a:r>
            <a:endParaRPr lang="zh-TW" altLang="en-US" dirty="0"/>
          </a:p>
        </p:txBody>
      </p:sp>
      <p:sp>
        <p:nvSpPr>
          <p:cNvPr id="4" name="投影片編號版面配置區 3"/>
          <p:cNvSpPr>
            <a:spLocks noGrp="1"/>
          </p:cNvSpPr>
          <p:nvPr>
            <p:ph type="sldNum" sz="quarter" idx="11"/>
          </p:nvPr>
        </p:nvSpPr>
        <p:spPr/>
        <p:txBody>
          <a:bodyPr/>
          <a:lstStyle/>
          <a:p>
            <a:fld id="{9177B5C0-B36D-4552-A208-68E68F527A18}" type="slidenum">
              <a:rPr lang="zh-TW" altLang="en-US" smtClean="0"/>
              <a:pPr/>
              <a:t>9</a:t>
            </a:fld>
            <a:endParaRPr lang="zh-TW" altLang="en-US"/>
          </a:p>
        </p:txBody>
      </p:sp>
      <p:pic>
        <p:nvPicPr>
          <p:cNvPr id="1026" name="Picture 2" descr="http://www.mdpi.com/1424-8220/13/1/221/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765" y="3513167"/>
            <a:ext cx="2987100" cy="2592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asuring air pollution on a bi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270667"/>
            <a:ext cx="5172968" cy="290332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6152623"/>
            <a:ext cx="6102424" cy="646331"/>
          </a:xfrm>
          <a:prstGeom prst="rect">
            <a:avLst/>
          </a:prstGeom>
        </p:spPr>
        <p:txBody>
          <a:bodyPr wrap="square">
            <a:spAutoFit/>
          </a:bodyPr>
          <a:lstStyle/>
          <a:p>
            <a:r>
              <a:rPr lang="en-US" altLang="zh-TW" dirty="0"/>
              <a:t>Ref: </a:t>
            </a:r>
            <a:r>
              <a:rPr lang="zh-TW" altLang="en-US" dirty="0">
                <a:hlinkClick r:id="rId4"/>
              </a:rPr>
              <a:t>http://phys.org/news/2015-11-air-pollution-bicycle.html</a:t>
            </a:r>
            <a:endParaRPr lang="en-US" altLang="zh-TW" dirty="0"/>
          </a:p>
          <a:p>
            <a:r>
              <a:rPr lang="en-US" altLang="zh-TW"/>
              <a:t>Ref: </a:t>
            </a:r>
            <a:r>
              <a:rPr lang="en-US" altLang="zh-TW" dirty="0">
                <a:hlinkClick r:id="rId5"/>
              </a:rPr>
              <a:t>http://www.mdpi.com/1424-8220/13/1/221</a:t>
            </a:r>
            <a:endParaRPr lang="en-US" altLang="zh-TW" dirty="0"/>
          </a:p>
        </p:txBody>
      </p:sp>
    </p:spTree>
    <p:extLst>
      <p:ext uri="{BB962C8B-B14F-4D97-AF65-F5344CB8AC3E}">
        <p14:creationId xmlns:p14="http://schemas.microsoft.com/office/powerpoint/2010/main" val="286805869"/>
      </p:ext>
    </p:extLst>
  </p:cSld>
  <p:clrMapOvr>
    <a:masterClrMapping/>
  </p:clrMapOvr>
</p:sld>
</file>

<file path=ppt/theme/theme1.xml><?xml version="1.0" encoding="utf-8"?>
<a:theme xmlns:a="http://schemas.openxmlformats.org/drawingml/2006/main" name="Custo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模組">
      <a:maj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楷体_GB2312"/>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Effects">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tint val="100000"/>
                <a:shade val="50000"/>
                <a:satMod val="145000"/>
              </a:schemeClr>
            </a:gs>
            <a:gs pos="40000">
              <a:schemeClr val="phClr">
                <a:tint val="100000"/>
                <a:shade val="70000"/>
                <a:satMod val="145000"/>
              </a:schemeClr>
            </a:gs>
            <a:gs pos="100000">
              <a:schemeClr val="phClr">
                <a:tint val="85000"/>
                <a:shade val="100000"/>
                <a:satMod val="155000"/>
              </a:schemeClr>
            </a:gs>
          </a:gsLst>
          <a:lin ang="16200000" scaled="1"/>
        </a:gradFill>
        <a:gradFill rotWithShape="1">
          <a:gsLst>
            <a:gs pos="0">
              <a:schemeClr val="phClr">
                <a:tint val="100000"/>
                <a:shade val="50000"/>
                <a:satMod val="145000"/>
              </a:schemeClr>
            </a:gs>
            <a:gs pos="30000">
              <a:schemeClr val="phClr">
                <a:tint val="100000"/>
                <a:shade val="65000"/>
                <a:satMod val="155000"/>
              </a:schemeClr>
            </a:gs>
            <a:gs pos="100000">
              <a:schemeClr val="phClr">
                <a:tint val="60000"/>
                <a:shade val="10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10073846</Template>
  <TotalTime>12905</TotalTime>
  <Words>3400</Words>
  <Application>Microsoft Office PowerPoint</Application>
  <PresentationFormat>如螢幕大小 (4:3)</PresentationFormat>
  <Paragraphs>426</Paragraphs>
  <Slides>50</Slides>
  <Notes>13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50</vt:i4>
      </vt:variant>
    </vt:vector>
  </HeadingPairs>
  <TitlesOfParts>
    <vt:vector size="60" baseType="lpstr">
      <vt:lpstr>Chaparral Pro</vt:lpstr>
      <vt:lpstr>Helvetica LT Std</vt:lpstr>
      <vt:lpstr>微軟正黑體</vt:lpstr>
      <vt:lpstr>Arial</vt:lpstr>
      <vt:lpstr>Calibri</vt:lpstr>
      <vt:lpstr>Corbel</vt:lpstr>
      <vt:lpstr>Courier New</vt:lpstr>
      <vt:lpstr>Times New Roman</vt:lpstr>
      <vt:lpstr>Wingdings</vt:lpstr>
      <vt:lpstr>Custom Theme</vt:lpstr>
      <vt:lpstr>Introduction</vt:lpstr>
      <vt:lpstr>FYI</vt:lpstr>
      <vt:lpstr>FYI</vt:lpstr>
      <vt:lpstr>What is Big Data?</vt:lpstr>
      <vt:lpstr>Data Are the King</vt:lpstr>
      <vt:lpstr>Where is the data?</vt:lpstr>
      <vt:lpstr>Where is the data?</vt:lpstr>
      <vt:lpstr>Where is the data?</vt:lpstr>
      <vt:lpstr>Where is data?</vt:lpstr>
      <vt:lpstr>Technologies Need to Keep Up</vt:lpstr>
      <vt:lpstr>Big Data Landscape </vt:lpstr>
      <vt:lpstr>Next-generation Storage Systems</vt:lpstr>
      <vt:lpstr>Next-generation Big Data Analytic Platforms</vt:lpstr>
      <vt:lpstr>Virtualization Cluster for Big Data Platforms</vt:lpstr>
      <vt:lpstr>Big Data Analytics Algorithms</vt:lpstr>
      <vt:lpstr>Big Data in Health Care</vt:lpstr>
      <vt:lpstr>Big Data in Health Care</vt:lpstr>
      <vt:lpstr>Big Data in Health Care</vt:lpstr>
      <vt:lpstr>Big Data in Health Care</vt:lpstr>
      <vt:lpstr>Big Data in Health Care</vt:lpstr>
      <vt:lpstr>Big Data in Health Care</vt:lpstr>
      <vt:lpstr>Big Data in Intelligent Manufacturing</vt:lpstr>
      <vt:lpstr>Big Data in Intelligent Manufacturing</vt:lpstr>
      <vt:lpstr>Big Data in Intelligent Manufacturing</vt:lpstr>
      <vt:lpstr>Big Data in Intelligent Manufacturing</vt:lpstr>
      <vt:lpstr>Big Data in Intelligent Manufacturing</vt:lpstr>
      <vt:lpstr>Big Data in Intelligent Transport</vt:lpstr>
      <vt:lpstr>Big Data in Intelligent Transport</vt:lpstr>
      <vt:lpstr>Big Data in Smart City</vt:lpstr>
      <vt:lpstr>Big Data in Smart City</vt:lpstr>
      <vt:lpstr>Big Data in Smart City</vt:lpstr>
      <vt:lpstr>Big Data in Business Intelligence</vt:lpstr>
      <vt:lpstr>Data Scientist: America’s Highest-Paying Entry-Level Job</vt:lpstr>
      <vt:lpstr>Big Data Analytics Framework</vt:lpstr>
      <vt:lpstr>Research framework</vt:lpstr>
      <vt:lpstr>Problem Definition</vt:lpstr>
      <vt:lpstr>Data Preparation</vt:lpstr>
      <vt:lpstr>Data Format</vt:lpstr>
      <vt:lpstr>Data Format</vt:lpstr>
      <vt:lpstr>Data Format</vt:lpstr>
      <vt:lpstr>Data Format</vt:lpstr>
      <vt:lpstr>Data Format</vt:lpstr>
      <vt:lpstr>Data Format</vt:lpstr>
      <vt:lpstr>Data Format</vt:lpstr>
      <vt:lpstr>Data Format</vt:lpstr>
      <vt:lpstr>Data Format</vt:lpstr>
      <vt:lpstr>Example</vt:lpstr>
      <vt:lpstr>Data Mining &amp; Machine Learning</vt:lpstr>
      <vt:lpstr>Evaluation &amp; Interpretation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Operating System</dc:title>
  <dc:creator>tinin</dc:creator>
  <cp:lastModifiedBy>簡廷因</cp:lastModifiedBy>
  <cp:revision>237</cp:revision>
  <dcterms:created xsi:type="dcterms:W3CDTF">2012-02-22T14:05:57Z</dcterms:created>
  <dcterms:modified xsi:type="dcterms:W3CDTF">2024-02-22T03:28:13Z</dcterms:modified>
</cp:coreProperties>
</file>